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87"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300" r:id="rId34"/>
    <p:sldId id="301" r:id="rId35"/>
    <p:sldId id="302" r:id="rId36"/>
    <p:sldId id="289" r:id="rId37"/>
    <p:sldId id="297" r:id="rId38"/>
    <p:sldId id="290" r:id="rId39"/>
    <p:sldId id="298" r:id="rId40"/>
    <p:sldId id="299" r:id="rId41"/>
    <p:sldId id="291" r:id="rId42"/>
    <p:sldId id="292" r:id="rId43"/>
    <p:sldId id="293" r:id="rId44"/>
    <p:sldId id="294" r:id="rId45"/>
    <p:sldId id="295" r:id="rId46"/>
    <p:sldId id="296" r:id="rId47"/>
    <p:sldId id="303" r:id="rId48"/>
    <p:sldId id="304"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63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37DFF-C407-4FCF-9683-A57D62D6DFC6}" type="datetimeFigureOut">
              <a:rPr lang="en-US" smtClean="0"/>
              <a:pPr/>
              <a:t>11/25/2014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92D34-A4D2-4573-BFF8-3D7B018BBF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92A8C-7724-42A6-A093-41E69BF7CC1E}" type="datetimeFigureOut">
              <a:rPr lang="en-US" smtClean="0"/>
              <a:pPr/>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E0761-BF50-446A-B65C-EA0E132C4E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92A8C-7724-42A6-A093-41E69BF7CC1E}" type="datetimeFigureOut">
              <a:rPr lang="en-US" smtClean="0"/>
              <a:pPr/>
              <a:t>11/25/2014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E0761-BF50-446A-B65C-EA0E132C4E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amazon.com/gp/product/B0055X5CQ4/ref=as_li_tf_tl?ie=UTF8&amp;tag=marandang-20&amp;linkCode=as2&amp;camp=217145&amp;creative=399373&amp;creativeASIN=B0055X5CQ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7467600" cy="6858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Quotes </a:t>
            </a:r>
            <a:b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 Ponder</a:t>
            </a:r>
            <a:b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3200" b="1" dirty="0" smtClean="0">
                <a:ln w="11430"/>
                <a:solidFill>
                  <a:schemeClr val="tx2">
                    <a:lumMod val="75000"/>
                  </a:schemeClr>
                </a:solidFill>
                <a:effectLst>
                  <a:outerShdw blurRad="50800" dist="39000" dir="5460000" algn="tl">
                    <a:srgbClr val="000000">
                      <a:alpha val="38000"/>
                    </a:srgbClr>
                  </a:outerShdw>
                </a:effectLst>
              </a:rPr>
              <a:t>Copy as many quotes as you can from around the classroom. </a:t>
            </a:r>
            <a:br>
              <a:rPr lang="en-US" sz="3200" b="1" dirty="0" smtClean="0">
                <a:ln w="11430"/>
                <a:solidFill>
                  <a:schemeClr val="tx2">
                    <a:lumMod val="75000"/>
                  </a:schemeClr>
                </a:solidFill>
                <a:effectLst>
                  <a:outerShdw blurRad="50800" dist="39000" dir="5460000" algn="tl">
                    <a:srgbClr val="000000">
                      <a:alpha val="38000"/>
                    </a:srgbClr>
                  </a:outerShdw>
                </a:effectLst>
              </a:rPr>
            </a:br>
            <a:r>
              <a:rPr lang="en-US" sz="3200" b="1" dirty="0" smtClean="0">
                <a:ln w="11430"/>
                <a:solidFill>
                  <a:srgbClr val="00B050"/>
                </a:solidFill>
                <a:effectLst>
                  <a:outerShdw blurRad="50800" dist="39000" dir="5460000" algn="tl">
                    <a:srgbClr val="000000">
                      <a:alpha val="38000"/>
                    </a:srgbClr>
                  </a:outerShdw>
                </a:effectLst>
              </a:rPr>
              <a:t>Add to your quotes as you travel from class to class and see new ones you like. </a:t>
            </a:r>
            <a:br>
              <a:rPr lang="en-US" sz="3200" b="1" dirty="0" smtClean="0">
                <a:ln w="11430"/>
                <a:solidFill>
                  <a:srgbClr val="00B050"/>
                </a:solidFill>
                <a:effectLst>
                  <a:outerShdw blurRad="50800" dist="39000" dir="5460000" algn="tl">
                    <a:srgbClr val="000000">
                      <a:alpha val="38000"/>
                    </a:srgbClr>
                  </a:outerShdw>
                </a:effectLst>
              </a:rPr>
            </a:br>
            <a:r>
              <a:rPr lang="en-US" sz="3200" b="1" dirty="0" smtClean="0">
                <a:ln w="11430"/>
                <a:solidFill>
                  <a:srgbClr val="7030A0"/>
                </a:solidFill>
                <a:effectLst>
                  <a:outerShdw blurRad="50800" dist="39000" dir="5460000" algn="tl">
                    <a:srgbClr val="000000">
                      <a:alpha val="38000"/>
                    </a:srgbClr>
                  </a:outerShdw>
                </a:effectLst>
              </a:rPr>
              <a:t>Feel free to add your own quotes and words of wisdom from </a:t>
            </a:r>
            <a:br>
              <a:rPr lang="en-US" sz="3200" b="1" dirty="0" smtClean="0">
                <a:ln w="11430"/>
                <a:solidFill>
                  <a:srgbClr val="7030A0"/>
                </a:solidFill>
                <a:effectLst>
                  <a:outerShdw blurRad="50800" dist="39000" dir="5460000" algn="tl">
                    <a:srgbClr val="000000">
                      <a:alpha val="38000"/>
                    </a:srgbClr>
                  </a:outerShdw>
                </a:effectLst>
              </a:rPr>
            </a:br>
            <a:r>
              <a:rPr lang="en-US" sz="3200" b="1" dirty="0" smtClean="0">
                <a:ln w="11430"/>
                <a:solidFill>
                  <a:srgbClr val="7030A0"/>
                </a:solidFill>
                <a:effectLst>
                  <a:outerShdw blurRad="50800" dist="39000" dir="5460000" algn="tl">
                    <a:srgbClr val="000000">
                      <a:alpha val="38000"/>
                    </a:srgbClr>
                  </a:outerShdw>
                </a:effectLst>
              </a:rPr>
              <a:t>the people you love.</a:t>
            </a:r>
            <a:endParaRPr lang="en-US" sz="3200" b="1" dirty="0">
              <a:ln w="11430"/>
              <a:solidFill>
                <a:srgbClr val="7030A0"/>
              </a:solidFill>
              <a:effectLst>
                <a:outerShdw blurRad="50800" dist="39000" dir="5460000" algn="tl">
                  <a:srgbClr val="000000">
                    <a:alpha val="38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fontScale="92500" lnSpcReduction="10000"/>
          </a:bodyPr>
          <a:lstStyle/>
          <a:p>
            <a:pPr algn="ctr">
              <a:buNone/>
            </a:pPr>
            <a:endParaRPr lang="en-US" sz="2800" dirty="0" smtClean="0"/>
          </a:p>
          <a:p>
            <a:pPr algn="ctr">
              <a:buNone/>
            </a:pPr>
            <a:r>
              <a:rPr lang="en-US" sz="4000" dirty="0" smtClean="0">
                <a:solidFill>
                  <a:srgbClr val="7030A0"/>
                </a:solidFill>
              </a:rPr>
              <a:t>“You can choose to be completely pulled down; you can let bullying change you or you can let it make you aggressive and mean just like they are, or you can channel your pain. </a:t>
            </a:r>
            <a:r>
              <a:rPr lang="en-US" sz="4000" i="1" dirty="0" smtClean="0">
                <a:solidFill>
                  <a:srgbClr val="7030A0"/>
                </a:solidFill>
              </a:rPr>
              <a:t>(into something positive)</a:t>
            </a:r>
            <a:r>
              <a:rPr lang="en-US" sz="4000" dirty="0" smtClean="0">
                <a:solidFill>
                  <a:srgbClr val="7030A0"/>
                </a:solidFill>
              </a:rPr>
              <a:t> </a:t>
            </a:r>
          </a:p>
          <a:p>
            <a:pPr algn="ctr">
              <a:buNone/>
            </a:pPr>
            <a:r>
              <a:rPr lang="en-US" sz="4000" dirty="0" smtClean="0">
                <a:solidFill>
                  <a:srgbClr val="7030A0"/>
                </a:solidFill>
              </a:rPr>
              <a:t>That can do nothing but pull you up and motivate you.” </a:t>
            </a:r>
            <a:r>
              <a:rPr lang="en-US" sz="5400" dirty="0">
                <a:solidFill>
                  <a:srgbClr val="7030A0"/>
                </a:solidFill>
              </a:rPr>
              <a:t> </a:t>
            </a:r>
            <a:r>
              <a:rPr lang="en-US" sz="2800" dirty="0">
                <a:solidFill>
                  <a:srgbClr val="7030A0"/>
                </a:solidFill>
              </a:rPr>
              <a:t>  </a:t>
            </a:r>
            <a:r>
              <a:rPr lang="en-US" sz="2800" dirty="0" smtClean="0">
                <a:solidFill>
                  <a:srgbClr val="7030A0"/>
                </a:solidFill>
              </a:rPr>
              <a:t> </a:t>
            </a:r>
          </a:p>
          <a:p>
            <a:pPr algn="ctr">
              <a:buNone/>
            </a:pPr>
            <a:endParaRPr lang="en-US" sz="2800" dirty="0"/>
          </a:p>
          <a:p>
            <a:pPr algn="ctr">
              <a:buNone/>
            </a:pPr>
            <a:r>
              <a:rPr lang="en-US" sz="2800" dirty="0" smtClean="0"/>
              <a:t>Taylor Swift</a:t>
            </a:r>
            <a:endParaRPr lang="en-US" sz="2800" dirty="0"/>
          </a:p>
          <a:p>
            <a:pPr algn="ctr">
              <a:buNone/>
            </a:pPr>
            <a:endParaRPr lang="en-US" sz="2800" dirty="0" smtClean="0"/>
          </a:p>
          <a:p>
            <a:pPr algn="ctr">
              <a:buNone/>
            </a:pPr>
            <a:fld id="{83EA594E-97B1-456C-B839-73AFF345648A}" type="slidenum">
              <a:rPr lang="en-US" sz="2800" smtClean="0"/>
              <a:pPr algn="ctr">
                <a:buNone/>
              </a:pPr>
              <a:t>10</a:t>
            </a:fld>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p>
          <a:p>
            <a:pPr algn="ctr">
              <a:buNone/>
            </a:pPr>
            <a:r>
              <a:rPr lang="en-US" sz="5400" dirty="0" smtClean="0">
                <a:solidFill>
                  <a:srgbClr val="00B050"/>
                </a:solidFill>
              </a:rPr>
              <a:t>“Arrogance </a:t>
            </a:r>
            <a:r>
              <a:rPr lang="en-US" sz="5400" dirty="0">
                <a:solidFill>
                  <a:srgbClr val="00B050"/>
                </a:solidFill>
              </a:rPr>
              <a:t>frowns; pride smiles</a:t>
            </a:r>
            <a:r>
              <a:rPr lang="en-US" sz="5400" dirty="0" smtClean="0">
                <a:solidFill>
                  <a:srgbClr val="00B050"/>
                </a:solidFill>
              </a:rPr>
              <a:t>.” </a:t>
            </a:r>
          </a:p>
          <a:p>
            <a:pPr algn="ctr">
              <a:buNone/>
            </a:pPr>
            <a:endParaRPr lang="en-US" sz="2800" dirty="0"/>
          </a:p>
          <a:p>
            <a:pPr algn="ctr">
              <a:buNone/>
            </a:pPr>
            <a:r>
              <a:rPr lang="en-US" sz="2800" dirty="0" smtClean="0"/>
              <a:t>~ </a:t>
            </a:r>
            <a:r>
              <a:rPr lang="en-US" sz="2800" dirty="0"/>
              <a:t>Mason </a:t>
            </a:r>
            <a:r>
              <a:rPr lang="en-US" sz="2800" dirty="0" smtClean="0"/>
              <a:t>Cooley</a:t>
            </a:r>
          </a:p>
          <a:p>
            <a:pPr algn="ctr">
              <a:buNone/>
            </a:pPr>
            <a:endParaRPr lang="en-US" sz="2800" dirty="0"/>
          </a:p>
          <a:p>
            <a:pPr algn="ctr">
              <a:buNone/>
            </a:pPr>
            <a:r>
              <a:rPr lang="en-US" sz="2800" i="1" dirty="0" smtClean="0"/>
              <a:t>It’s good to have pride in yourself for your accomplishments, your school, etc., but don’t act better than others.</a:t>
            </a:r>
          </a:p>
          <a:p>
            <a:pPr algn="ctr">
              <a:buNone/>
            </a:pPr>
            <a:endParaRPr lang="en-US" sz="2800" dirty="0" smtClean="0"/>
          </a:p>
          <a:p>
            <a:pPr algn="ctr">
              <a:buNone/>
            </a:pPr>
            <a:fld id="{83EA594E-97B1-456C-B839-73AFF345648A}" type="slidenum">
              <a:rPr lang="en-US" sz="2800" smtClean="0"/>
              <a:pPr algn="ctr">
                <a:buNone/>
              </a:pPr>
              <a:t>11</a:t>
            </a:fld>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p>
          <a:p>
            <a:pPr algn="ctr">
              <a:buNone/>
            </a:pPr>
            <a:r>
              <a:rPr lang="en-US" sz="6600" dirty="0">
                <a:solidFill>
                  <a:srgbClr val="00B050"/>
                </a:solidFill>
              </a:rPr>
              <a:t>"A person who won't read has no advantage over one who can't read." </a:t>
            </a:r>
            <a:endParaRPr lang="en-US" sz="6600" dirty="0" smtClean="0">
              <a:solidFill>
                <a:srgbClr val="00B050"/>
              </a:solidFill>
            </a:endParaRPr>
          </a:p>
          <a:p>
            <a:pPr algn="ctr">
              <a:buNone/>
            </a:pPr>
            <a:endParaRPr lang="en-US" sz="2800" dirty="0"/>
          </a:p>
          <a:p>
            <a:pPr algn="ctr">
              <a:buNone/>
            </a:pPr>
            <a:r>
              <a:rPr lang="en-US" sz="2800" dirty="0" smtClean="0"/>
              <a:t>~Mark </a:t>
            </a:r>
            <a:r>
              <a:rPr lang="en-US" sz="2800" dirty="0"/>
              <a:t>Twain</a:t>
            </a:r>
          </a:p>
          <a:p>
            <a:pPr algn="ctr">
              <a:buNone/>
            </a:pPr>
            <a:endParaRPr lang="en-US" sz="2800" dirty="0" smtClean="0"/>
          </a:p>
          <a:p>
            <a:pPr algn="ctr">
              <a:buNone/>
            </a:pPr>
            <a:fld id="{83EA594E-97B1-456C-B839-73AFF345648A}" type="slidenum">
              <a:rPr lang="en-US" sz="2800" smtClean="0"/>
              <a:pPr algn="ctr">
                <a:buNone/>
              </a:pPr>
              <a:t>12</a:t>
            </a:fld>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solidFill>
                <a:srgbClr val="00B050"/>
              </a:solidFill>
            </a:endParaRPr>
          </a:p>
          <a:p>
            <a:pPr algn="ctr">
              <a:buNone/>
            </a:pPr>
            <a:r>
              <a:rPr lang="en-US" sz="5400" dirty="0">
                <a:solidFill>
                  <a:srgbClr val="00B050"/>
                </a:solidFill>
              </a:rPr>
              <a:t>"Our lives begin to end the day we become silent about things that matter."      </a:t>
            </a:r>
            <a:endParaRPr lang="en-US" sz="5400" dirty="0" smtClean="0">
              <a:solidFill>
                <a:srgbClr val="00B050"/>
              </a:solidFill>
            </a:endParaRPr>
          </a:p>
          <a:p>
            <a:pPr algn="ctr">
              <a:buNone/>
            </a:pPr>
            <a:endParaRPr lang="en-US" sz="2800" dirty="0"/>
          </a:p>
          <a:p>
            <a:pPr algn="ctr">
              <a:buNone/>
            </a:pPr>
            <a:r>
              <a:rPr lang="en-US" sz="2800" dirty="0" smtClean="0"/>
              <a:t>~</a:t>
            </a:r>
            <a:r>
              <a:rPr lang="en-US" sz="2800" dirty="0"/>
              <a:t>Martin Luther King, Jr</a:t>
            </a:r>
            <a:r>
              <a:rPr lang="en-US" sz="2800" dirty="0" smtClean="0"/>
              <a:t>.</a:t>
            </a:r>
          </a:p>
          <a:p>
            <a:pPr algn="ctr">
              <a:buNone/>
            </a:pPr>
            <a:endParaRPr lang="en-US" sz="2800" dirty="0"/>
          </a:p>
          <a:p>
            <a:pPr algn="ctr">
              <a:buNone/>
            </a:pPr>
            <a:endParaRPr lang="en-US" sz="2800" dirty="0"/>
          </a:p>
          <a:p>
            <a:pPr algn="ctr">
              <a:buNone/>
            </a:pPr>
            <a:endParaRPr lang="en-US" sz="2800" dirty="0" smtClean="0"/>
          </a:p>
          <a:p>
            <a:pPr algn="ctr">
              <a:buNone/>
            </a:pPr>
            <a:fld id="{83EA594E-97B1-456C-B839-73AFF345648A}" type="slidenum">
              <a:rPr lang="en-US" sz="2800" smtClean="0"/>
              <a:pPr algn="ctr">
                <a:buNone/>
              </a:pPr>
              <a:t>13</a:t>
            </a:fld>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solidFill>
                <a:srgbClr val="00B050"/>
              </a:solidFill>
            </a:endParaRPr>
          </a:p>
          <a:p>
            <a:pPr algn="ctr">
              <a:buNone/>
            </a:pPr>
            <a:r>
              <a:rPr lang="en-US" sz="5400" dirty="0">
                <a:solidFill>
                  <a:srgbClr val="00B050"/>
                </a:solidFill>
              </a:rPr>
              <a:t>"What lies behind us and what lies before us are tiny matters compared to what lies within us." </a:t>
            </a:r>
            <a:endParaRPr lang="en-US" sz="5400" dirty="0" smtClean="0">
              <a:solidFill>
                <a:srgbClr val="00B050"/>
              </a:solidFill>
            </a:endParaRPr>
          </a:p>
          <a:p>
            <a:pPr algn="ctr">
              <a:buNone/>
            </a:pPr>
            <a:endParaRPr lang="en-US" sz="2800" dirty="0"/>
          </a:p>
          <a:p>
            <a:pPr algn="ctr">
              <a:buNone/>
            </a:pPr>
            <a:r>
              <a:rPr lang="en-US" sz="2800" dirty="0" smtClean="0"/>
              <a:t>~Ralph </a:t>
            </a:r>
            <a:r>
              <a:rPr lang="en-US" sz="2800" dirty="0"/>
              <a:t>Waldo Emerson</a:t>
            </a:r>
          </a:p>
          <a:p>
            <a:pPr algn="ctr">
              <a:buNone/>
            </a:pPr>
            <a:endParaRPr lang="en-US" sz="2800" dirty="0" smtClean="0"/>
          </a:p>
          <a:p>
            <a:pPr algn="ctr">
              <a:buNone/>
            </a:pPr>
            <a:fld id="{83EA594E-97B1-456C-B839-73AFF345648A}" type="slidenum">
              <a:rPr lang="en-US" sz="2800" smtClean="0"/>
              <a:pPr algn="ctr">
                <a:buNone/>
              </a:pPr>
              <a:t>14</a:t>
            </a:fld>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p>
          <a:p>
            <a:pPr algn="ctr">
              <a:buNone/>
            </a:pPr>
            <a:r>
              <a:rPr lang="en-US" sz="5400" dirty="0">
                <a:solidFill>
                  <a:srgbClr val="00B050"/>
                </a:solidFill>
              </a:rPr>
              <a:t>Hard work beats talent, when talent doesn't work hard. </a:t>
            </a:r>
            <a:endParaRPr lang="en-US" sz="5400" dirty="0" smtClean="0">
              <a:solidFill>
                <a:srgbClr val="00B050"/>
              </a:solidFill>
            </a:endParaRPr>
          </a:p>
          <a:p>
            <a:pPr algn="ctr">
              <a:buNone/>
            </a:pPr>
            <a:r>
              <a:rPr lang="en-US" sz="2800" dirty="0" smtClean="0"/>
              <a:t>~ </a:t>
            </a:r>
            <a:r>
              <a:rPr lang="en-US" sz="2800" dirty="0"/>
              <a:t>Unknown      </a:t>
            </a:r>
          </a:p>
          <a:p>
            <a:pPr algn="ctr">
              <a:buNone/>
            </a:pPr>
            <a:endParaRPr lang="en-US" sz="2800" dirty="0" smtClean="0"/>
          </a:p>
          <a:p>
            <a:pPr algn="ctr">
              <a:buNone/>
            </a:pPr>
            <a:endParaRPr lang="en-US" sz="2800" dirty="0"/>
          </a:p>
          <a:p>
            <a:pPr algn="ctr">
              <a:buNone/>
            </a:pPr>
            <a:endParaRPr lang="en-US" sz="2800" dirty="0" smtClean="0"/>
          </a:p>
          <a:p>
            <a:pPr algn="ctr">
              <a:buNone/>
            </a:pPr>
            <a:endParaRPr lang="en-US" sz="2800" dirty="0"/>
          </a:p>
          <a:p>
            <a:pPr algn="ctr">
              <a:buNone/>
            </a:pPr>
            <a:endParaRPr lang="en-US" sz="2800" dirty="0" smtClean="0"/>
          </a:p>
          <a:p>
            <a:pPr algn="ctr">
              <a:buNone/>
            </a:pPr>
            <a:fld id="{83EA594E-97B1-456C-B839-73AFF345648A}" type="slidenum">
              <a:rPr lang="en-US" sz="2800" smtClean="0"/>
              <a:pPr algn="ctr">
                <a:buNone/>
              </a:pPr>
              <a:t>15</a:t>
            </a:fld>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p>
          <a:p>
            <a:pPr lvl="0" algn="ctr">
              <a:buNone/>
            </a:pPr>
            <a:r>
              <a:rPr lang="en-US" sz="5400" dirty="0" smtClean="0">
                <a:solidFill>
                  <a:schemeClr val="accent6">
                    <a:lumMod val="50000"/>
                  </a:schemeClr>
                </a:solidFill>
              </a:rPr>
              <a:t>“Sometimes </a:t>
            </a:r>
            <a:r>
              <a:rPr lang="en-US" sz="5400" dirty="0">
                <a:solidFill>
                  <a:schemeClr val="accent6">
                    <a:lumMod val="50000"/>
                  </a:schemeClr>
                </a:solidFill>
              </a:rPr>
              <a:t>good things fall apart so better things can fall </a:t>
            </a:r>
            <a:r>
              <a:rPr lang="en-US" sz="5400" dirty="0" smtClean="0">
                <a:solidFill>
                  <a:schemeClr val="accent6">
                    <a:lumMod val="50000"/>
                  </a:schemeClr>
                </a:solidFill>
              </a:rPr>
              <a:t>together.”</a:t>
            </a:r>
            <a:endParaRPr lang="en-US" sz="5400" dirty="0">
              <a:solidFill>
                <a:schemeClr val="accent6">
                  <a:lumMod val="50000"/>
                </a:schemeClr>
              </a:solidFill>
            </a:endParaRPr>
          </a:p>
          <a:p>
            <a:pPr algn="ctr">
              <a:buNone/>
            </a:pPr>
            <a:endParaRPr lang="en-US" sz="5400" dirty="0" smtClean="0"/>
          </a:p>
          <a:p>
            <a:pPr algn="ctr">
              <a:buNone/>
            </a:pPr>
            <a:endParaRPr lang="en-US" sz="5400" dirty="0" smtClean="0"/>
          </a:p>
          <a:p>
            <a:pPr algn="ctr">
              <a:buNone/>
            </a:pPr>
            <a:fld id="{83EA594E-97B1-456C-B839-73AFF345648A}" type="slidenum">
              <a:rPr lang="en-US" sz="2800" smtClean="0"/>
              <a:pPr algn="ctr">
                <a:buNone/>
              </a:pPr>
              <a:t>16</a:t>
            </a:fld>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p>
          <a:p>
            <a:pPr lvl="0" algn="ctr">
              <a:buNone/>
            </a:pPr>
            <a:r>
              <a:rPr lang="en-US" sz="5400" dirty="0" smtClean="0">
                <a:solidFill>
                  <a:schemeClr val="accent6">
                    <a:lumMod val="50000"/>
                  </a:schemeClr>
                </a:solidFill>
              </a:rPr>
              <a:t>“No </a:t>
            </a:r>
            <a:r>
              <a:rPr lang="en-US" sz="5400" dirty="0">
                <a:solidFill>
                  <a:schemeClr val="accent6">
                    <a:lumMod val="50000"/>
                  </a:schemeClr>
                </a:solidFill>
              </a:rPr>
              <a:t>matter how many mistakes you make or how slow you progress, you are still way ahead of everyone who isn’t trying</a:t>
            </a:r>
            <a:r>
              <a:rPr lang="en-US" sz="5400" dirty="0" smtClean="0">
                <a:solidFill>
                  <a:schemeClr val="accent6">
                    <a:lumMod val="50000"/>
                  </a:schemeClr>
                </a:solidFill>
              </a:rPr>
              <a:t>.”</a:t>
            </a:r>
            <a:r>
              <a:rPr lang="en-US" sz="5400" dirty="0">
                <a:solidFill>
                  <a:schemeClr val="accent6">
                    <a:lumMod val="50000"/>
                  </a:schemeClr>
                </a:solidFill>
              </a:rPr>
              <a:t> </a:t>
            </a:r>
            <a:r>
              <a:rPr lang="en-US" sz="5400" dirty="0">
                <a:solidFill>
                  <a:srgbClr val="F63B00"/>
                </a:solidFill>
              </a:rPr>
              <a:t> </a:t>
            </a:r>
            <a:endParaRPr lang="en-US" sz="5400" dirty="0" smtClean="0">
              <a:solidFill>
                <a:srgbClr val="F63B00"/>
              </a:solidFill>
            </a:endParaRPr>
          </a:p>
          <a:p>
            <a:pPr lvl="0" algn="ctr">
              <a:buNone/>
            </a:pPr>
            <a:r>
              <a:rPr lang="en-US" sz="4300" i="1" dirty="0" smtClean="0"/>
              <a:t>(</a:t>
            </a:r>
            <a:r>
              <a:rPr lang="en-US" sz="4300" i="1" dirty="0"/>
              <a:t>Read </a:t>
            </a:r>
            <a:r>
              <a:rPr lang="en-US" sz="4300" i="1" dirty="0">
                <a:hlinkClick r:id="rId2"/>
              </a:rPr>
              <a:t>Unstoppable</a:t>
            </a:r>
            <a:r>
              <a:rPr lang="en-US" sz="4300" i="1" dirty="0"/>
              <a:t> .)</a:t>
            </a:r>
            <a:endParaRPr lang="en-US" sz="4300" dirty="0"/>
          </a:p>
          <a:p>
            <a:pPr algn="ctr">
              <a:buNone/>
            </a:pPr>
            <a:endParaRPr lang="en-US" sz="1300" dirty="0" smtClean="0"/>
          </a:p>
          <a:p>
            <a:pPr algn="ctr">
              <a:buNone/>
            </a:pPr>
            <a:fld id="{83EA594E-97B1-456C-B839-73AFF345648A}" type="slidenum">
              <a:rPr lang="en-US" sz="2800" smtClean="0"/>
              <a:pPr algn="ctr">
                <a:buNone/>
              </a:pPr>
              <a:t>17</a:t>
            </a:fld>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4400" dirty="0" smtClean="0"/>
          </a:p>
          <a:p>
            <a:pPr algn="ctr">
              <a:buNone/>
            </a:pPr>
            <a:r>
              <a:rPr lang="en-US" sz="4400" dirty="0" smtClean="0">
                <a:solidFill>
                  <a:schemeClr val="accent6">
                    <a:lumMod val="50000"/>
                  </a:schemeClr>
                </a:solidFill>
              </a:rPr>
              <a:t>"Keep away from people who try to belittle your ambitions. Small people always do that, but the really great make you feel that you, too, can become great." </a:t>
            </a:r>
          </a:p>
          <a:p>
            <a:pPr algn="ctr">
              <a:buNone/>
            </a:pPr>
            <a:r>
              <a:rPr lang="en-US" sz="4000" dirty="0" smtClean="0"/>
              <a:t>~Mark Twain</a:t>
            </a:r>
            <a:r>
              <a:rPr lang="en-US" sz="1400" dirty="0" smtClean="0"/>
              <a:t/>
            </a:r>
            <a:br>
              <a:rPr lang="en-US" sz="1400" dirty="0" smtClean="0"/>
            </a:br>
            <a:endParaRPr lang="en-US" sz="1300" dirty="0" smtClean="0"/>
          </a:p>
          <a:p>
            <a:pPr algn="ctr">
              <a:buNone/>
            </a:pPr>
            <a:fld id="{83EA594E-97B1-456C-B839-73AFF345648A}" type="slidenum">
              <a:rPr lang="en-US" sz="2800" smtClean="0"/>
              <a:pPr algn="ctr">
                <a:buNone/>
              </a:pPr>
              <a:t>18</a:t>
            </a:fld>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4400" dirty="0" smtClean="0"/>
          </a:p>
          <a:p>
            <a:pPr algn="ctr">
              <a:buNone/>
            </a:pPr>
            <a:r>
              <a:rPr lang="en-US" sz="1400" dirty="0" smtClean="0"/>
              <a:t/>
            </a:r>
            <a:br>
              <a:rPr lang="en-US" sz="1400" dirty="0" smtClean="0"/>
            </a:br>
            <a:r>
              <a:rPr lang="en-US" sz="6000" dirty="0" smtClean="0">
                <a:solidFill>
                  <a:schemeClr val="accent6">
                    <a:lumMod val="50000"/>
                  </a:schemeClr>
                </a:solidFill>
              </a:rPr>
              <a:t>Beauty is not in the face; beauty is a light in the heart. </a:t>
            </a:r>
            <a:r>
              <a:rPr lang="en-US" sz="6000" dirty="0" smtClean="0"/>
              <a:t>    </a:t>
            </a:r>
          </a:p>
          <a:p>
            <a:pPr algn="ctr">
              <a:buNone/>
            </a:pPr>
            <a:r>
              <a:rPr lang="en-US" sz="6000" dirty="0" smtClean="0"/>
              <a:t>~</a:t>
            </a:r>
            <a:r>
              <a:rPr lang="en-US" sz="6000" dirty="0" err="1" smtClean="0"/>
              <a:t>Kahlil</a:t>
            </a:r>
            <a:r>
              <a:rPr lang="en-US" sz="6000" dirty="0" smtClean="0"/>
              <a:t> Gibran</a:t>
            </a:r>
          </a:p>
          <a:p>
            <a:pPr algn="ctr">
              <a:buNone/>
            </a:pPr>
            <a:endParaRPr lang="en-US" sz="2800" dirty="0" smtClean="0"/>
          </a:p>
          <a:p>
            <a:pPr algn="ctr">
              <a:buNone/>
            </a:pPr>
            <a:fld id="{83EA594E-97B1-456C-B839-73AFF345648A}" type="slidenum">
              <a:rPr lang="en-US" sz="2800" smtClean="0"/>
              <a:pPr algn="ctr">
                <a:buNone/>
              </a:pPr>
              <a:t>19</a:t>
            </a:fld>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r>
              <a:rPr lang="en-US" sz="4400" dirty="0">
                <a:solidFill>
                  <a:srgbClr val="FF0000"/>
                </a:solidFill>
              </a:rPr>
              <a:t>"He who has imagination without learning has wings but no feet."   </a:t>
            </a:r>
            <a:endParaRPr lang="en-US" sz="4400" dirty="0" smtClean="0">
              <a:solidFill>
                <a:srgbClr val="FF0000"/>
              </a:solidFill>
            </a:endParaRPr>
          </a:p>
          <a:p>
            <a:pPr algn="ctr">
              <a:buNone/>
            </a:pPr>
            <a:r>
              <a:rPr lang="en-US" dirty="0" smtClean="0">
                <a:solidFill>
                  <a:srgbClr val="FF0000"/>
                </a:solidFill>
              </a:rPr>
              <a:t>~</a:t>
            </a:r>
            <a:r>
              <a:rPr lang="en-US" dirty="0">
                <a:solidFill>
                  <a:srgbClr val="FF0000"/>
                </a:solidFill>
              </a:rPr>
              <a:t>Joseph </a:t>
            </a:r>
            <a:r>
              <a:rPr lang="en-US" dirty="0" err="1" smtClean="0">
                <a:solidFill>
                  <a:srgbClr val="FF0000"/>
                </a:solidFill>
              </a:rPr>
              <a:t>Joubert</a:t>
            </a:r>
            <a:endParaRPr lang="en-US" dirty="0" smtClean="0">
              <a:solidFill>
                <a:srgbClr val="FF0000"/>
              </a:solidFill>
            </a:endParaRPr>
          </a:p>
          <a:p>
            <a:pPr>
              <a:buNone/>
            </a:pPr>
            <a:endParaRPr lang="en-US" sz="3600" dirty="0"/>
          </a:p>
          <a:p>
            <a:pPr algn="ctr">
              <a:buNone/>
            </a:pPr>
            <a:r>
              <a:rPr lang="en-US" dirty="0">
                <a:solidFill>
                  <a:srgbClr val="7030A0"/>
                </a:solidFill>
              </a:rPr>
              <a:t>Imagination/creativity + learning = </a:t>
            </a:r>
            <a:r>
              <a:rPr lang="en-US" dirty="0" smtClean="0">
                <a:solidFill>
                  <a:srgbClr val="7030A0"/>
                </a:solidFill>
              </a:rPr>
              <a:t>success</a:t>
            </a:r>
          </a:p>
          <a:p>
            <a:pPr algn="ctr"/>
            <a:endParaRPr lang="en-US" sz="3600" dirty="0"/>
          </a:p>
          <a:p>
            <a:pPr algn="ctr">
              <a:buNone/>
            </a:pPr>
            <a:r>
              <a:rPr lang="en-US" sz="3600" dirty="0"/>
              <a:t>Without an education, your imagination and dreams won’t </a:t>
            </a:r>
            <a:r>
              <a:rPr lang="en-US" sz="3600" dirty="0" smtClean="0"/>
              <a:t>take </a:t>
            </a:r>
            <a:r>
              <a:rPr lang="en-US" sz="3600" dirty="0"/>
              <a:t>you anywhere. Both are </a:t>
            </a:r>
            <a:r>
              <a:rPr lang="en-US" sz="3600" dirty="0" smtClean="0"/>
              <a:t>important.</a:t>
            </a:r>
          </a:p>
          <a:p>
            <a:pPr algn="ctr">
              <a:buNone/>
            </a:pPr>
            <a:fld id="{83EA594E-97B1-456C-B839-73AFF345648A}" type="slidenum">
              <a:rPr lang="en-US" sz="2800" smtClean="0"/>
              <a:pPr algn="ctr">
                <a:buNone/>
              </a:pPr>
              <a:t>2</a:t>
            </a:fld>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r>
              <a:rPr lang="en-US" sz="5400" dirty="0" smtClean="0">
                <a:solidFill>
                  <a:schemeClr val="accent6">
                    <a:lumMod val="50000"/>
                  </a:schemeClr>
                </a:solidFill>
              </a:rPr>
              <a:t>Whatever we plant in our subconscious mind and nourish with repetition and emotion will one day become a reality. </a:t>
            </a:r>
          </a:p>
          <a:p>
            <a:pPr algn="ctr">
              <a:buNone/>
            </a:pPr>
            <a:r>
              <a:rPr lang="en-US" sz="4400" dirty="0" smtClean="0"/>
              <a:t>~Earl Nightingale</a:t>
            </a:r>
          </a:p>
          <a:p>
            <a:pPr algn="ctr">
              <a:buNone/>
            </a:pPr>
            <a:r>
              <a:rPr lang="en-US" sz="1400" dirty="0" smtClean="0"/>
              <a:t/>
            </a:r>
            <a:br>
              <a:rPr lang="en-US" sz="1400" dirty="0" smtClean="0"/>
            </a:br>
            <a:endParaRPr lang="en-US" sz="2800" dirty="0" smtClean="0"/>
          </a:p>
          <a:p>
            <a:pPr algn="ctr">
              <a:buNone/>
            </a:pPr>
            <a:fld id="{83EA594E-97B1-456C-B839-73AFF345648A}" type="slidenum">
              <a:rPr lang="en-US" sz="2800" smtClean="0"/>
              <a:pPr algn="ctr">
                <a:buNone/>
              </a:pPr>
              <a:t>20</a:t>
            </a:fld>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6600" dirty="0" smtClean="0">
                <a:solidFill>
                  <a:schemeClr val="tx2">
                    <a:lumMod val="75000"/>
                  </a:schemeClr>
                </a:solidFill>
              </a:rPr>
              <a:t>"Don't ever take a fence down until you know why it was put up." </a:t>
            </a:r>
          </a:p>
          <a:p>
            <a:pPr algn="ctr">
              <a:buNone/>
            </a:pPr>
            <a:endParaRPr lang="en-US" sz="2800" dirty="0" smtClean="0"/>
          </a:p>
          <a:p>
            <a:pPr algn="ctr">
              <a:buNone/>
            </a:pPr>
            <a:r>
              <a:rPr lang="en-US" sz="2800" dirty="0" smtClean="0"/>
              <a:t>~Robert Frost</a:t>
            </a:r>
            <a:br>
              <a:rPr lang="en-US" sz="2800" dirty="0" smtClean="0"/>
            </a:br>
            <a:r>
              <a:rPr lang="en-US" sz="2800" dirty="0" smtClean="0"/>
              <a:t/>
            </a:r>
            <a:br>
              <a:rPr lang="en-US" sz="2800" dirty="0" smtClean="0"/>
            </a:br>
            <a:endParaRPr lang="en-US" sz="2800" dirty="0" smtClean="0"/>
          </a:p>
          <a:p>
            <a:pPr algn="ctr">
              <a:buNone/>
            </a:pPr>
            <a:fld id="{83EA594E-97B1-456C-B839-73AFF345648A}" type="slidenum">
              <a:rPr lang="en-US" sz="2800" smtClean="0"/>
              <a:pPr algn="ctr">
                <a:buNone/>
              </a:pPr>
              <a:t>21</a:t>
            </a:fld>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5400" dirty="0" smtClean="0">
                <a:solidFill>
                  <a:schemeClr val="tx2">
                    <a:lumMod val="75000"/>
                  </a:schemeClr>
                </a:solidFill>
              </a:rPr>
              <a:t>A good book should leave you... slightly exhausted at the end. You live several lives while reading it. </a:t>
            </a:r>
            <a:r>
              <a:rPr lang="en-US" sz="5400" dirty="0" smtClean="0"/>
              <a:t>   </a:t>
            </a:r>
          </a:p>
          <a:p>
            <a:pPr algn="ctr">
              <a:buNone/>
            </a:pPr>
            <a:r>
              <a:rPr lang="en-US" sz="3900" dirty="0" smtClean="0"/>
              <a:t>~William Styron</a:t>
            </a:r>
          </a:p>
          <a:p>
            <a:pPr algn="ctr">
              <a:buNone/>
            </a:pPr>
            <a:endParaRPr lang="en-US" sz="2800" i="1" dirty="0" smtClean="0"/>
          </a:p>
          <a:p>
            <a:pPr algn="ctr">
              <a:buNone/>
            </a:pPr>
            <a:endParaRPr lang="en-US" sz="2800" dirty="0" smtClean="0"/>
          </a:p>
          <a:p>
            <a:pPr algn="ctr">
              <a:buNone/>
            </a:pPr>
            <a:fld id="{83EA594E-97B1-456C-B839-73AFF345648A}" type="slidenum">
              <a:rPr lang="en-US" sz="2800" smtClean="0"/>
              <a:pPr algn="ctr">
                <a:buNone/>
              </a:pPr>
              <a:t>22</a:t>
            </a:fld>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r>
              <a:rPr lang="en-US" sz="2800" dirty="0" smtClean="0"/>
              <a:t/>
            </a:r>
            <a:br>
              <a:rPr lang="en-US" sz="2800" dirty="0" smtClean="0"/>
            </a:br>
            <a:r>
              <a:rPr lang="en-US" sz="2800" dirty="0" smtClean="0"/>
              <a:t/>
            </a:r>
            <a:br>
              <a:rPr lang="en-US" sz="2800" dirty="0" smtClean="0"/>
            </a:br>
            <a:r>
              <a:rPr lang="en-US" sz="5400" dirty="0" smtClean="0">
                <a:solidFill>
                  <a:schemeClr val="tx2">
                    <a:lumMod val="75000"/>
                  </a:schemeClr>
                </a:solidFill>
              </a:rPr>
              <a:t>"Educating the mind without educating the heart is no education at all." </a:t>
            </a:r>
          </a:p>
          <a:p>
            <a:pPr algn="ctr">
              <a:buNone/>
            </a:pPr>
            <a:r>
              <a:rPr lang="en-US" sz="2800" dirty="0" smtClean="0"/>
              <a:t>~Aristotle</a:t>
            </a:r>
            <a:br>
              <a:rPr lang="en-US" sz="2800" dirty="0" smtClean="0"/>
            </a:br>
            <a:endParaRPr lang="en-US" sz="2800" dirty="0" smtClean="0"/>
          </a:p>
          <a:p>
            <a:pPr algn="ctr">
              <a:buNone/>
            </a:pPr>
            <a:endParaRPr lang="en-US" sz="2800" dirty="0" smtClean="0"/>
          </a:p>
          <a:p>
            <a:pPr algn="ctr">
              <a:buNone/>
            </a:pPr>
            <a:endParaRPr lang="en-US" sz="2800" dirty="0" smtClean="0"/>
          </a:p>
          <a:p>
            <a:pPr algn="ctr">
              <a:buNone/>
            </a:pPr>
            <a:fld id="{83EA594E-97B1-456C-B839-73AFF345648A}" type="slidenum">
              <a:rPr lang="en-US" sz="2800" smtClean="0"/>
              <a:pPr algn="ctr">
                <a:buNone/>
              </a:pPr>
              <a:t>23</a:t>
            </a:fld>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endParaRPr lang="en-US" sz="6600" dirty="0" smtClean="0">
              <a:solidFill>
                <a:schemeClr val="tx2">
                  <a:lumMod val="75000"/>
                </a:schemeClr>
              </a:solidFill>
            </a:endParaRPr>
          </a:p>
          <a:p>
            <a:pPr algn="ctr">
              <a:buNone/>
            </a:pPr>
            <a:endParaRPr lang="en-US" sz="2800" dirty="0" smtClean="0"/>
          </a:p>
          <a:p>
            <a:pPr lvl="1" algn="ctr">
              <a:buNone/>
            </a:pPr>
            <a:r>
              <a:rPr lang="en-US" sz="6000" i="1" dirty="0" smtClean="0">
                <a:solidFill>
                  <a:schemeClr val="tx2">
                    <a:lumMod val="75000"/>
                  </a:schemeClr>
                </a:solidFill>
              </a:rPr>
              <a:t>A good listener is a silent flatterer   </a:t>
            </a:r>
          </a:p>
          <a:p>
            <a:pPr lvl="1" algn="ctr">
              <a:buNone/>
            </a:pPr>
            <a:r>
              <a:rPr lang="en-US" sz="2400" i="1" dirty="0" smtClean="0"/>
              <a:t>~Proverb </a:t>
            </a:r>
            <a:r>
              <a:rPr lang="en-US" sz="2400" dirty="0" smtClean="0"/>
              <a:t/>
            </a:r>
            <a:br>
              <a:rPr lang="en-US" sz="2400" dirty="0" smtClean="0"/>
            </a:br>
            <a:r>
              <a:rPr lang="en-US" sz="2400" dirty="0" smtClean="0"/>
              <a:t/>
            </a:r>
            <a:br>
              <a:rPr lang="en-US" sz="2400" dirty="0" smtClean="0"/>
            </a:br>
            <a:endParaRPr lang="en-US" sz="2400" dirty="0" smtClean="0"/>
          </a:p>
          <a:p>
            <a:pPr algn="ctr">
              <a:buNone/>
            </a:pPr>
            <a:fld id="{83EA594E-97B1-456C-B839-73AFF345648A}" type="slidenum">
              <a:rPr lang="en-US" sz="2800" smtClean="0"/>
              <a:pPr algn="ctr">
                <a:buNone/>
              </a:pPr>
              <a:t>24</a:t>
            </a:fld>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r>
              <a:rPr lang="en-US" sz="2800" dirty="0" smtClean="0"/>
              <a:t> </a:t>
            </a:r>
            <a:r>
              <a:rPr lang="en-US" sz="6000" dirty="0" smtClean="0">
                <a:solidFill>
                  <a:schemeClr val="tx2">
                    <a:lumMod val="75000"/>
                  </a:schemeClr>
                </a:solidFill>
              </a:rPr>
              <a:t>“Truth is like the sun. You can shut it out for a time, but it </a:t>
            </a:r>
            <a:r>
              <a:rPr lang="en-US" sz="6000" dirty="0" err="1" smtClean="0">
                <a:solidFill>
                  <a:schemeClr val="tx2">
                    <a:lumMod val="75000"/>
                  </a:schemeClr>
                </a:solidFill>
              </a:rPr>
              <a:t>ain't</a:t>
            </a:r>
            <a:r>
              <a:rPr lang="en-US" sz="6000" dirty="0" smtClean="0">
                <a:solidFill>
                  <a:schemeClr val="tx2">
                    <a:lumMod val="75000"/>
                  </a:schemeClr>
                </a:solidFill>
              </a:rPr>
              <a:t> </a:t>
            </a:r>
            <a:r>
              <a:rPr lang="en-US" sz="6000" dirty="0" err="1" smtClean="0">
                <a:solidFill>
                  <a:schemeClr val="tx2">
                    <a:lumMod val="75000"/>
                  </a:schemeClr>
                </a:solidFill>
              </a:rPr>
              <a:t>goin</a:t>
            </a:r>
            <a:r>
              <a:rPr lang="en-US" sz="6000" dirty="0" smtClean="0">
                <a:solidFill>
                  <a:schemeClr val="tx2">
                    <a:lumMod val="75000"/>
                  </a:schemeClr>
                </a:solidFill>
              </a:rPr>
              <a:t>' away.” </a:t>
            </a:r>
          </a:p>
          <a:p>
            <a:pPr algn="ctr">
              <a:buNone/>
            </a:pPr>
            <a:r>
              <a:rPr lang="en-US" sz="2800" dirty="0" smtClean="0"/>
              <a:t>~Elvis Presley</a:t>
            </a:r>
          </a:p>
          <a:p>
            <a:pPr algn="ctr">
              <a:buNone/>
            </a:pPr>
            <a:endParaRPr lang="en-US" sz="2800" dirty="0" smtClean="0"/>
          </a:p>
          <a:p>
            <a:pPr algn="ctr">
              <a:buNone/>
            </a:pPr>
            <a:endParaRPr lang="en-US" sz="2800" dirty="0" smtClean="0"/>
          </a:p>
          <a:p>
            <a:pPr algn="ctr">
              <a:buNone/>
            </a:pPr>
            <a:fld id="{83EA594E-97B1-456C-B839-73AFF345648A}" type="slidenum">
              <a:rPr lang="en-US" sz="2800" smtClean="0"/>
              <a:pPr algn="ctr">
                <a:buNone/>
              </a:pPr>
              <a:t>25</a:t>
            </a:fld>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lnSpcReduction="10000"/>
          </a:bodyPr>
          <a:lstStyle/>
          <a:p>
            <a:pPr algn="ctr">
              <a:buNone/>
            </a:pPr>
            <a:endParaRPr lang="en-US" sz="1400" dirty="0" smtClean="0"/>
          </a:p>
          <a:p>
            <a:pPr algn="ctr">
              <a:buNone/>
            </a:pPr>
            <a:r>
              <a:rPr lang="en-US" sz="1400" dirty="0" smtClean="0"/>
              <a:t/>
            </a:r>
            <a:br>
              <a:rPr lang="en-US" sz="1400" dirty="0" smtClean="0"/>
            </a:br>
            <a:r>
              <a:rPr lang="en-US" dirty="0" smtClean="0">
                <a:solidFill>
                  <a:srgbClr val="0070C0"/>
                </a:solidFill>
              </a:rPr>
              <a:t>Your time is limited, so don't waste it living someone else's life. Don't be trapped by dogma - which is living with the results of other people's thinking. Don't let the noise of other's opinions drown out your own inner voice. And most important, have the courage to follow your heart and intuition. They somehow already know what you truly want to become. Everything else is secondary. </a:t>
            </a:r>
            <a:r>
              <a:rPr lang="en-US" sz="2800" dirty="0" smtClean="0"/>
              <a:t>  </a:t>
            </a:r>
          </a:p>
          <a:p>
            <a:pPr algn="ctr">
              <a:buNone/>
            </a:pPr>
            <a:r>
              <a:rPr lang="en-US" sz="2800" dirty="0" smtClean="0"/>
              <a:t>  </a:t>
            </a:r>
          </a:p>
          <a:p>
            <a:pPr algn="ctr">
              <a:buNone/>
            </a:pPr>
            <a:r>
              <a:rPr lang="en-US" sz="2800" dirty="0" smtClean="0"/>
              <a:t>Steve Jobs </a:t>
            </a:r>
          </a:p>
          <a:p>
            <a:pPr algn="ctr">
              <a:buNone/>
            </a:pPr>
            <a:endParaRPr lang="en-US" sz="2800" dirty="0" smtClean="0"/>
          </a:p>
          <a:p>
            <a:pPr algn="ctr">
              <a:buNone/>
            </a:pPr>
            <a:fld id="{83EA594E-97B1-456C-B839-73AFF345648A}" type="slidenum">
              <a:rPr lang="en-US" sz="2800" smtClean="0"/>
              <a:pPr algn="ctr">
                <a:buNone/>
              </a:pPr>
              <a:t>26</a:t>
            </a:fld>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5400" dirty="0" smtClean="0">
                <a:solidFill>
                  <a:srgbClr val="0070C0"/>
                </a:solidFill>
              </a:rPr>
              <a:t>It is wise to direct your anger towards problems - not people; to focus your energies on answers - not excuses.  </a:t>
            </a:r>
            <a:r>
              <a:rPr lang="en-US" sz="2800" dirty="0" smtClean="0"/>
              <a:t>  </a:t>
            </a:r>
          </a:p>
          <a:p>
            <a:pPr algn="ctr">
              <a:buNone/>
            </a:pPr>
            <a:endParaRPr lang="en-US" sz="2800" dirty="0" smtClean="0"/>
          </a:p>
          <a:p>
            <a:pPr algn="ctr">
              <a:buNone/>
            </a:pPr>
            <a:r>
              <a:rPr lang="en-US" sz="2800" dirty="0" smtClean="0"/>
              <a:t>William Ward </a:t>
            </a:r>
          </a:p>
          <a:p>
            <a:pPr algn="ctr">
              <a:buNone/>
            </a:pPr>
            <a:endParaRPr lang="en-US" sz="2800" dirty="0" smtClean="0"/>
          </a:p>
          <a:p>
            <a:pPr algn="ctr">
              <a:buNone/>
            </a:pPr>
            <a:fld id="{83EA594E-97B1-456C-B839-73AFF345648A}" type="slidenum">
              <a:rPr lang="en-US" sz="2800" smtClean="0"/>
              <a:pPr algn="ctr">
                <a:buNone/>
              </a:pPr>
              <a:t>27</a:t>
            </a:fld>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endParaRPr lang="en-US" sz="2800" dirty="0" smtClean="0"/>
          </a:p>
          <a:p>
            <a:pPr algn="ctr">
              <a:buNone/>
            </a:pPr>
            <a:r>
              <a:rPr lang="en-US" sz="5400" dirty="0" smtClean="0">
                <a:solidFill>
                  <a:srgbClr val="0070C0"/>
                </a:solidFill>
              </a:rPr>
              <a:t>"The aim of education should be to teach us rather how to think, than what to think." </a:t>
            </a:r>
          </a:p>
          <a:p>
            <a:pPr algn="ctr">
              <a:buNone/>
            </a:pPr>
            <a:r>
              <a:rPr lang="en-US" sz="2800" dirty="0" smtClean="0"/>
              <a:t>~Bill Beattie</a:t>
            </a:r>
            <a:br>
              <a:rPr lang="en-US" sz="2800" dirty="0" smtClean="0"/>
            </a:br>
            <a:r>
              <a:rPr lang="en-US" sz="2800" dirty="0" smtClean="0"/>
              <a:t/>
            </a:r>
            <a:br>
              <a:rPr lang="en-US" sz="2800" dirty="0" smtClean="0"/>
            </a:br>
            <a:endParaRPr lang="en-US" sz="2800" dirty="0" smtClean="0"/>
          </a:p>
          <a:p>
            <a:pPr algn="ctr">
              <a:buNone/>
            </a:pPr>
            <a:fld id="{83EA594E-97B1-456C-B839-73AFF345648A}" type="slidenum">
              <a:rPr lang="en-US" sz="2800" smtClean="0"/>
              <a:pPr algn="ctr">
                <a:buNone/>
              </a:pPr>
              <a:t>28</a:t>
            </a:fld>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r>
              <a:rPr lang="en-US" sz="2800" dirty="0" smtClean="0"/>
              <a:t> </a:t>
            </a:r>
            <a:r>
              <a:rPr lang="en-US" sz="6000" dirty="0" smtClean="0">
                <a:solidFill>
                  <a:srgbClr val="0070C0"/>
                </a:solidFill>
              </a:rPr>
              <a:t>Those who are lifting the world upward and onward are those who encourage more than criticize.             </a:t>
            </a:r>
          </a:p>
          <a:p>
            <a:pPr algn="ctr">
              <a:buNone/>
            </a:pPr>
            <a:r>
              <a:rPr lang="en-US" sz="2800" dirty="0" smtClean="0"/>
              <a:t>~Elizabeth Harrison  </a:t>
            </a:r>
          </a:p>
          <a:p>
            <a:pPr algn="ctr">
              <a:buNone/>
            </a:pPr>
            <a:endParaRPr lang="en-US" sz="2800" dirty="0" smtClean="0"/>
          </a:p>
          <a:p>
            <a:pPr algn="ctr">
              <a:buNone/>
            </a:pPr>
            <a:fld id="{83EA594E-97B1-456C-B839-73AFF345648A}" type="slidenum">
              <a:rPr lang="en-US" sz="2800" smtClean="0"/>
              <a:pPr algn="ctr">
                <a:buNone/>
              </a:pPr>
              <a:t>29</a:t>
            </a:fld>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r>
              <a:rPr lang="en-US" sz="7200" dirty="0">
                <a:solidFill>
                  <a:srgbClr val="FF0000"/>
                </a:solidFill>
              </a:rPr>
              <a:t>"Joy is not in things! </a:t>
            </a:r>
            <a:r>
              <a:rPr lang="en-US" sz="7200" dirty="0" smtClean="0">
                <a:solidFill>
                  <a:srgbClr val="FF0000"/>
                </a:solidFill>
              </a:rPr>
              <a:t>It </a:t>
            </a:r>
            <a:r>
              <a:rPr lang="en-US" sz="7200" dirty="0">
                <a:solidFill>
                  <a:srgbClr val="FF0000"/>
                </a:solidFill>
              </a:rPr>
              <a:t>is in us!"    </a:t>
            </a:r>
            <a:endParaRPr lang="en-US" sz="7200" dirty="0" smtClean="0">
              <a:solidFill>
                <a:srgbClr val="FF0000"/>
              </a:solidFill>
            </a:endParaRPr>
          </a:p>
          <a:p>
            <a:pPr algn="ctr">
              <a:buNone/>
            </a:pPr>
            <a:r>
              <a:rPr lang="en-US" sz="4800" dirty="0" smtClean="0"/>
              <a:t>Benjamin </a:t>
            </a:r>
            <a:r>
              <a:rPr lang="en-US" sz="4800" dirty="0"/>
              <a:t>Franklin</a:t>
            </a:r>
          </a:p>
          <a:p>
            <a:pPr algn="ctr">
              <a:buNone/>
            </a:pPr>
            <a:endParaRPr lang="en-US" sz="2800" dirty="0" smtClean="0"/>
          </a:p>
          <a:p>
            <a:pPr algn="ctr">
              <a:buNone/>
            </a:pPr>
            <a:endParaRPr lang="en-US" sz="2800" dirty="0"/>
          </a:p>
          <a:p>
            <a:pPr algn="ctr">
              <a:buNone/>
            </a:pPr>
            <a:endParaRPr lang="en-US" sz="2800" dirty="0" smtClean="0"/>
          </a:p>
          <a:p>
            <a:pPr algn="ctr">
              <a:buNone/>
            </a:pPr>
            <a:endParaRPr lang="en-US" sz="2800" dirty="0"/>
          </a:p>
          <a:p>
            <a:pPr algn="ctr">
              <a:buNone/>
            </a:pPr>
            <a:endParaRPr lang="en-US" sz="2800" dirty="0" smtClean="0"/>
          </a:p>
          <a:p>
            <a:pPr algn="ctr">
              <a:buNone/>
            </a:pPr>
            <a:fld id="{83EA594E-97B1-456C-B839-73AFF345648A}" type="slidenum">
              <a:rPr lang="en-US" sz="2800" smtClean="0"/>
              <a:pPr algn="ctr">
                <a:buNone/>
              </a:pPr>
              <a:t>3</a:t>
            </a:fld>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r>
              <a:rPr lang="en-US" sz="2800" dirty="0" smtClean="0"/>
              <a:t> </a:t>
            </a:r>
            <a:r>
              <a:rPr lang="en-US" sz="4800" dirty="0" smtClean="0">
                <a:solidFill>
                  <a:srgbClr val="0070C0"/>
                </a:solidFill>
              </a:rPr>
              <a:t>"Use what talents you possess; the woods would be very silent if no birds sang except those who sang best." </a:t>
            </a:r>
          </a:p>
          <a:p>
            <a:pPr algn="ctr">
              <a:buNone/>
            </a:pPr>
            <a:endParaRPr lang="en-US" sz="2800" dirty="0" smtClean="0"/>
          </a:p>
          <a:p>
            <a:pPr algn="ctr">
              <a:buNone/>
            </a:pPr>
            <a:r>
              <a:rPr lang="en-US" sz="2800" dirty="0" smtClean="0"/>
              <a:t>~Henry Van Dyke</a:t>
            </a:r>
          </a:p>
          <a:p>
            <a:pPr algn="ctr">
              <a:buNone/>
            </a:pPr>
            <a:endParaRPr lang="en-US" sz="2800" dirty="0" smtClean="0"/>
          </a:p>
          <a:p>
            <a:pPr algn="ctr">
              <a:buNone/>
            </a:pPr>
            <a:fld id="{83EA594E-97B1-456C-B839-73AFF345648A}" type="slidenum">
              <a:rPr lang="en-US" sz="2800" smtClean="0"/>
              <a:pPr algn="ctr">
                <a:buNone/>
              </a:pPr>
              <a:t>30</a:t>
            </a:fld>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5400" dirty="0" smtClean="0">
                <a:solidFill>
                  <a:srgbClr val="FF3300"/>
                </a:solidFill>
              </a:rPr>
              <a:t>“Being powerful is like being a lady. If you have to tell people you are, you aren't.” </a:t>
            </a:r>
          </a:p>
          <a:p>
            <a:pPr algn="ctr">
              <a:buNone/>
            </a:pPr>
            <a:endParaRPr lang="en-US" sz="2800" dirty="0" smtClean="0"/>
          </a:p>
          <a:p>
            <a:pPr algn="ctr">
              <a:buNone/>
            </a:pPr>
            <a:r>
              <a:rPr lang="en-US" sz="2800" dirty="0" smtClean="0"/>
              <a:t>~Margaret Thatcher</a:t>
            </a:r>
          </a:p>
          <a:p>
            <a:pPr algn="ctr">
              <a:buNone/>
            </a:pPr>
            <a:endParaRPr lang="en-US" sz="2800" dirty="0" smtClean="0"/>
          </a:p>
          <a:p>
            <a:pPr algn="ctr">
              <a:buNone/>
            </a:pPr>
            <a:endParaRPr lang="en-US" sz="2800" dirty="0" smtClean="0"/>
          </a:p>
          <a:p>
            <a:pPr algn="ctr">
              <a:buNone/>
            </a:pPr>
            <a:r>
              <a:rPr lang="en-US" sz="2800" dirty="0" smtClean="0"/>
              <a:t/>
            </a:r>
            <a:br>
              <a:rPr lang="en-US" sz="2800" dirty="0" smtClean="0"/>
            </a:br>
            <a:fld id="{83EA594E-97B1-456C-B839-73AFF345648A}" type="slidenum">
              <a:rPr lang="en-US" sz="2800" smtClean="0"/>
              <a:pPr algn="ctr">
                <a:buNone/>
              </a:pPr>
              <a:t>31</a:t>
            </a:fld>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5400" dirty="0" smtClean="0">
                <a:solidFill>
                  <a:srgbClr val="FF3300"/>
                </a:solidFill>
              </a:rPr>
              <a:t>“You hit a wall, you push through it.” </a:t>
            </a:r>
          </a:p>
          <a:p>
            <a:pPr algn="ctr">
              <a:buNone/>
            </a:pPr>
            <a:endParaRPr lang="en-US" sz="5400" dirty="0" smtClean="0">
              <a:solidFill>
                <a:srgbClr val="FF3300"/>
              </a:solidFill>
            </a:endParaRPr>
          </a:p>
          <a:p>
            <a:pPr algn="ctr">
              <a:buNone/>
            </a:pPr>
            <a:r>
              <a:rPr lang="en-US" sz="5400" dirty="0" smtClean="0">
                <a:solidFill>
                  <a:srgbClr val="FF3300"/>
                </a:solidFill>
              </a:rPr>
              <a:t>“Freedom is not free.”</a:t>
            </a:r>
          </a:p>
          <a:p>
            <a:pPr algn="ctr">
              <a:buNone/>
            </a:pPr>
            <a:endParaRPr lang="en-US" sz="2800" dirty="0" smtClean="0"/>
          </a:p>
          <a:p>
            <a:pPr algn="ctr">
              <a:buNone/>
            </a:pPr>
            <a:r>
              <a:rPr lang="en-US" sz="2800" dirty="0" smtClean="0"/>
              <a:t>Unknown</a:t>
            </a:r>
          </a:p>
          <a:p>
            <a:pPr algn="ctr">
              <a:buNone/>
            </a:pPr>
            <a:r>
              <a:rPr lang="en-US" sz="2800" dirty="0" smtClean="0"/>
              <a:t/>
            </a:r>
            <a:br>
              <a:rPr lang="en-US" sz="2800" dirty="0" smtClean="0"/>
            </a:br>
            <a:fld id="{83EA594E-97B1-456C-B839-73AFF345648A}" type="slidenum">
              <a:rPr lang="en-US" sz="2800" smtClean="0"/>
              <a:pPr algn="ctr">
                <a:buNone/>
              </a:pPr>
              <a:t>32</a:t>
            </a:fld>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algn="ctr">
              <a:buNone/>
            </a:pPr>
            <a:r>
              <a:rPr lang="en-US" sz="4800" dirty="0" smtClean="0">
                <a:solidFill>
                  <a:srgbClr val="FF3300"/>
                </a:solidFill>
              </a:rPr>
              <a:t>"I never could have done what I have done without the habits of punctuality, order, and diligence, without the determination to concentrate myself on one subject at a time.“</a:t>
            </a:r>
          </a:p>
          <a:p>
            <a:pPr algn="ctr">
              <a:buNone/>
            </a:pPr>
            <a:endParaRPr lang="en-US" dirty="0" smtClean="0"/>
          </a:p>
          <a:p>
            <a:pPr algn="ctr">
              <a:buNone/>
            </a:pPr>
            <a:r>
              <a:rPr lang="en-US" dirty="0" smtClean="0"/>
              <a:t> ~Charles Dickens</a:t>
            </a:r>
            <a:br>
              <a:rPr lang="en-US" dirty="0" smtClean="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ctr">
              <a:buNone/>
            </a:pPr>
            <a:r>
              <a:rPr lang="en-US" sz="6000" dirty="0" smtClean="0">
                <a:solidFill>
                  <a:srgbClr val="FF3300"/>
                </a:solidFill>
              </a:rPr>
              <a:t>"Happiness is when what you think, what you say, and what you do are in harmony." </a:t>
            </a:r>
          </a:p>
          <a:p>
            <a:pPr algn="ctr">
              <a:buNone/>
            </a:pPr>
            <a:endParaRPr lang="en-US" sz="4000" dirty="0" smtClean="0"/>
          </a:p>
          <a:p>
            <a:pPr algn="ctr">
              <a:buNone/>
            </a:pPr>
            <a:r>
              <a:rPr lang="en-US" sz="4000" dirty="0" smtClean="0"/>
              <a:t>~Mahatma Gandhi</a:t>
            </a:r>
            <a:endParaRPr lang="en-US" sz="4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ctr">
              <a:buNone/>
            </a:pPr>
            <a:endParaRPr lang="en-US" sz="4000" dirty="0" smtClean="0"/>
          </a:p>
          <a:p>
            <a:pPr algn="ctr">
              <a:buNone/>
            </a:pPr>
            <a:r>
              <a:rPr lang="en-US" sz="5400" dirty="0" smtClean="0">
                <a:solidFill>
                  <a:srgbClr val="FF3300"/>
                </a:solidFill>
              </a:rPr>
              <a:t>"I find television very educating. Every time somebody turns on the set, I go into the other room and read a book." </a:t>
            </a:r>
          </a:p>
          <a:p>
            <a:pPr algn="ctr">
              <a:buNone/>
            </a:pPr>
            <a:endParaRPr lang="en-US" sz="5400" dirty="0" smtClean="0">
              <a:solidFill>
                <a:srgbClr val="FF3300"/>
              </a:solidFill>
            </a:endParaRPr>
          </a:p>
          <a:p>
            <a:pPr algn="ctr">
              <a:buNone/>
            </a:pPr>
            <a:endParaRPr lang="en-US" sz="4000" dirty="0" smtClean="0"/>
          </a:p>
          <a:p>
            <a:pPr algn="ctr">
              <a:buNone/>
            </a:pPr>
            <a:r>
              <a:rPr lang="en-US" sz="4000" dirty="0" smtClean="0"/>
              <a:t>~</a:t>
            </a:r>
            <a:r>
              <a:rPr lang="en-US" sz="4000" dirty="0" err="1" smtClean="0"/>
              <a:t>Groucho</a:t>
            </a:r>
            <a:r>
              <a:rPr lang="en-US" sz="4000" dirty="0" smtClean="0"/>
              <a:t> Marx</a:t>
            </a:r>
            <a:br>
              <a:rPr lang="en-US" sz="4000" dirty="0" smtClean="0"/>
            </a:br>
            <a:endParaRPr lang="en-US"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endParaRPr lang="en-US" sz="1400" dirty="0" smtClean="0"/>
          </a:p>
          <a:p>
            <a:pPr algn="ctr">
              <a:buNone/>
            </a:pPr>
            <a:endParaRPr lang="en-US" sz="1400" dirty="0" smtClean="0"/>
          </a:p>
          <a:p>
            <a:pPr algn="ctr">
              <a:buNone/>
            </a:pPr>
            <a:r>
              <a:rPr lang="en-US" sz="2800" dirty="0" smtClean="0"/>
              <a:t/>
            </a:r>
            <a:br>
              <a:rPr lang="en-US" sz="2800" dirty="0" smtClean="0"/>
            </a:br>
            <a:fld id="{83EA594E-97B1-456C-B839-73AFF345648A}" type="slidenum">
              <a:rPr lang="en-US" sz="2800" smtClean="0"/>
              <a:pPr algn="ctr">
                <a:buNone/>
              </a:pPr>
              <a:t>36</a:t>
            </a:fld>
            <a:endParaRPr lang="en-US" sz="2800" dirty="0"/>
          </a:p>
        </p:txBody>
      </p:sp>
      <p:pic>
        <p:nvPicPr>
          <p:cNvPr id="6" name="Picture 5" descr="431848_528293017230832_1236633339_n.jpg"/>
          <p:cNvPicPr>
            <a:picLocks noChangeAspect="1"/>
          </p:cNvPicPr>
          <p:nvPr/>
        </p:nvPicPr>
        <p:blipFill>
          <a:blip r:embed="rId2" cstate="print"/>
          <a:stretch>
            <a:fillRect/>
          </a:stretch>
        </p:blipFill>
        <p:spPr>
          <a:xfrm>
            <a:off x="605927" y="0"/>
            <a:ext cx="7932146" cy="685800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quote 1.png"/>
          <p:cNvPicPr>
            <a:picLocks noGrp="1" noChangeAspect="1"/>
          </p:cNvPicPr>
          <p:nvPr>
            <p:ph idx="1"/>
          </p:nvPr>
        </p:nvPicPr>
        <p:blipFill>
          <a:blip r:embed="rId2" cstate="print"/>
          <a:stretch>
            <a:fillRect/>
          </a:stretch>
        </p:blipFill>
        <p:spPr>
          <a:xfrm>
            <a:off x="533400" y="533400"/>
            <a:ext cx="8227033" cy="3491706"/>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fld id="{83EA594E-97B1-456C-B839-73AFF345648A}" type="slidenum">
              <a:rPr lang="en-US" sz="2800" smtClean="0"/>
              <a:pPr algn="ctr">
                <a:buNone/>
              </a:pPr>
              <a:t>38</a:t>
            </a:fld>
            <a:endParaRPr lang="en-US" sz="2800" dirty="0"/>
          </a:p>
        </p:txBody>
      </p:sp>
      <p:pic>
        <p:nvPicPr>
          <p:cNvPr id="4" name="Picture 3" descr="quote 2.png"/>
          <p:cNvPicPr>
            <a:picLocks noChangeAspect="1"/>
          </p:cNvPicPr>
          <p:nvPr/>
        </p:nvPicPr>
        <p:blipFill>
          <a:blip r:embed="rId2" cstate="print"/>
          <a:stretch>
            <a:fillRect/>
          </a:stretch>
        </p:blipFill>
        <p:spPr>
          <a:xfrm>
            <a:off x="1600200" y="142674"/>
            <a:ext cx="5379982" cy="6639126"/>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quote 3.jpg"/>
          <p:cNvPicPr>
            <a:picLocks noGrp="1" noChangeAspect="1"/>
          </p:cNvPicPr>
          <p:nvPr>
            <p:ph idx="1"/>
          </p:nvPr>
        </p:nvPicPr>
        <p:blipFill>
          <a:blip r:embed="rId2" cstate="print"/>
          <a:stretch>
            <a:fillRect/>
          </a:stretch>
        </p:blipFill>
        <p:spPr>
          <a:xfrm>
            <a:off x="1371600" y="152400"/>
            <a:ext cx="6530182" cy="653018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a:p>
          <a:p>
            <a:pPr algn="ctr">
              <a:buNone/>
            </a:pPr>
            <a:r>
              <a:rPr lang="en-US" sz="5400" dirty="0">
                <a:solidFill>
                  <a:srgbClr val="FF0000"/>
                </a:solidFill>
              </a:rPr>
              <a:t> “Insanity: doing the same thing over and over again and expecting different results.” </a:t>
            </a:r>
          </a:p>
          <a:p>
            <a:pPr algn="ctr">
              <a:buNone/>
            </a:pPr>
            <a:r>
              <a:rPr lang="en-US" sz="5400" dirty="0" smtClean="0"/>
              <a:t>~</a:t>
            </a:r>
            <a:r>
              <a:rPr lang="en-US" sz="5400" dirty="0"/>
              <a:t>Albert Einstein</a:t>
            </a:r>
          </a:p>
          <a:p>
            <a:pPr algn="ctr">
              <a:buNone/>
            </a:pPr>
            <a:endParaRPr lang="en-US" sz="2800" dirty="0" smtClean="0"/>
          </a:p>
          <a:p>
            <a:pPr algn="ctr">
              <a:buNone/>
            </a:pPr>
            <a:endParaRPr lang="en-US" sz="2800" dirty="0"/>
          </a:p>
          <a:p>
            <a:pPr algn="ctr">
              <a:buNone/>
            </a:pPr>
            <a:endParaRPr lang="en-US" sz="2800" dirty="0" smtClean="0"/>
          </a:p>
          <a:p>
            <a:pPr algn="ctr">
              <a:buNone/>
            </a:pPr>
            <a:fld id="{83EA594E-97B1-456C-B839-73AFF345648A}" type="slidenum">
              <a:rPr lang="en-US" sz="2800" smtClean="0"/>
              <a:pPr algn="ctr">
                <a:buNone/>
              </a:pPr>
              <a:t>4</a:t>
            </a:fld>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sz="2700" dirty="0" smtClean="0"/>
              <a:t>Courage: Ruby Bridges</a:t>
            </a:r>
            <a:br>
              <a:rPr lang="en-US" sz="2700" dirty="0" smtClean="0"/>
            </a:br>
            <a:r>
              <a:rPr lang="en-US" sz="2200" dirty="0" smtClean="0"/>
              <a:t>November 14, 1960</a:t>
            </a:r>
            <a:br>
              <a:rPr lang="en-US" sz="2200" dirty="0" smtClean="0"/>
            </a:br>
            <a:r>
              <a:rPr lang="en-US" sz="2200" dirty="0" smtClean="0"/>
              <a:t> (born September 8</a:t>
            </a:r>
            <a:r>
              <a:rPr lang="en-US" sz="2200" smtClean="0"/>
              <a:t>, 1954) </a:t>
            </a:r>
            <a:r>
              <a:rPr lang="en-US" dirty="0" smtClean="0"/>
              <a:t/>
            </a:r>
            <a:br>
              <a:rPr lang="en-US" dirty="0" smtClean="0"/>
            </a:br>
            <a:r>
              <a:rPr lang="en-US" sz="2200" dirty="0" smtClean="0"/>
              <a:t>is an American activist known for being the first black child to attend an all-white elementary school in the South. She attended William Franz Elementary School.   </a:t>
            </a:r>
            <a:endParaRPr lang="en-US" sz="2200" dirty="0"/>
          </a:p>
        </p:txBody>
      </p:sp>
      <p:pic>
        <p:nvPicPr>
          <p:cNvPr id="7" name="Content Placeholder 6" descr="Ruby Bridges.jpg"/>
          <p:cNvPicPr>
            <a:picLocks noGrp="1" noChangeAspect="1"/>
          </p:cNvPicPr>
          <p:nvPr>
            <p:ph idx="1"/>
          </p:nvPr>
        </p:nvPicPr>
        <p:blipFill>
          <a:blip r:embed="rId2" cstate="print"/>
          <a:stretch>
            <a:fillRect/>
          </a:stretch>
        </p:blipFill>
        <p:spPr>
          <a:xfrm>
            <a:off x="1066800" y="2590800"/>
            <a:ext cx="7232256" cy="3785394"/>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fld id="{83EA594E-97B1-456C-B839-73AFF345648A}" type="slidenum">
              <a:rPr lang="en-US" sz="2800" smtClean="0"/>
              <a:pPr algn="ctr">
                <a:buNone/>
              </a:pPr>
              <a:t>41</a:t>
            </a:fld>
            <a:endParaRPr lang="en-US" sz="2800" dirty="0"/>
          </a:p>
        </p:txBody>
      </p:sp>
      <p:pic>
        <p:nvPicPr>
          <p:cNvPr id="4" name="Picture 3" descr="Karma.jpg"/>
          <p:cNvPicPr>
            <a:picLocks noChangeAspect="1"/>
          </p:cNvPicPr>
          <p:nvPr/>
        </p:nvPicPr>
        <p:blipFill>
          <a:blip r:embed="rId2" cstate="print"/>
          <a:stretch>
            <a:fillRect/>
          </a:stretch>
        </p:blipFill>
        <p:spPr>
          <a:xfrm>
            <a:off x="1143000" y="0"/>
            <a:ext cx="6858000" cy="685800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fld id="{83EA594E-97B1-456C-B839-73AFF345648A}" type="slidenum">
              <a:rPr lang="en-US" sz="2800" smtClean="0"/>
              <a:pPr algn="ctr">
                <a:buNone/>
              </a:pPr>
              <a:t>42</a:t>
            </a:fld>
            <a:endParaRPr lang="en-US" sz="2800" dirty="0"/>
          </a:p>
        </p:txBody>
      </p:sp>
      <p:pic>
        <p:nvPicPr>
          <p:cNvPr id="4" name="Picture 3" descr="10150756_753420041365154_2242483615871412604_n.jpg"/>
          <p:cNvPicPr>
            <a:picLocks noChangeAspect="1"/>
          </p:cNvPicPr>
          <p:nvPr/>
        </p:nvPicPr>
        <p:blipFill>
          <a:blip r:embed="rId2" cstate="print"/>
          <a:stretch>
            <a:fillRect/>
          </a:stretch>
        </p:blipFill>
        <p:spPr>
          <a:xfrm>
            <a:off x="2286000" y="1143000"/>
            <a:ext cx="4572000" cy="457200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fld id="{83EA594E-97B1-456C-B839-73AFF345648A}" type="slidenum">
              <a:rPr lang="en-US" sz="2800" smtClean="0"/>
              <a:pPr algn="ctr">
                <a:buNone/>
              </a:pPr>
              <a:t>43</a:t>
            </a:fld>
            <a:endParaRPr lang="en-US" sz="2800" dirty="0"/>
          </a:p>
        </p:txBody>
      </p:sp>
      <p:pic>
        <p:nvPicPr>
          <p:cNvPr id="5" name="Picture 4" descr="10687041_10152487527360197_7195446964924587581_n.png"/>
          <p:cNvPicPr>
            <a:picLocks noChangeAspect="1"/>
          </p:cNvPicPr>
          <p:nvPr/>
        </p:nvPicPr>
        <p:blipFill>
          <a:blip r:embed="rId2" cstate="print"/>
          <a:stretch>
            <a:fillRect/>
          </a:stretch>
        </p:blipFill>
        <p:spPr>
          <a:xfrm>
            <a:off x="2128776" y="304800"/>
            <a:ext cx="4653024" cy="548640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fld id="{83EA594E-97B1-456C-B839-73AFF345648A}" type="slidenum">
              <a:rPr lang="en-US" sz="2800" smtClean="0"/>
              <a:pPr algn="ctr">
                <a:buNone/>
              </a:pPr>
              <a:t>44</a:t>
            </a:fld>
            <a:endParaRPr lang="en-US" sz="2800" dirty="0"/>
          </a:p>
        </p:txBody>
      </p:sp>
      <p:pic>
        <p:nvPicPr>
          <p:cNvPr id="4" name="Picture 3" descr="safe_image.jpg"/>
          <p:cNvPicPr>
            <a:picLocks noChangeAspect="1"/>
          </p:cNvPicPr>
          <p:nvPr/>
        </p:nvPicPr>
        <p:blipFill>
          <a:blip r:embed="rId2" cstate="print"/>
          <a:stretch>
            <a:fillRect/>
          </a:stretch>
        </p:blipFill>
        <p:spPr>
          <a:xfrm>
            <a:off x="2438400" y="304801"/>
            <a:ext cx="4216400" cy="632460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fld id="{83EA594E-97B1-456C-B839-73AFF345648A}" type="slidenum">
              <a:rPr lang="en-US" sz="2800" smtClean="0"/>
              <a:pPr algn="ctr">
                <a:buNone/>
              </a:pPr>
              <a:t>45</a:t>
            </a:fld>
            <a:endParaRPr lang="en-US" sz="2800" dirty="0"/>
          </a:p>
        </p:txBody>
      </p:sp>
      <p:pic>
        <p:nvPicPr>
          <p:cNvPr id="5" name="Picture 4" descr="10421545_10152505697524710_6972551993749592348_n.jpg"/>
          <p:cNvPicPr>
            <a:picLocks noChangeAspect="1"/>
          </p:cNvPicPr>
          <p:nvPr/>
        </p:nvPicPr>
        <p:blipFill>
          <a:blip r:embed="rId2" cstate="print"/>
          <a:stretch>
            <a:fillRect/>
          </a:stretch>
        </p:blipFill>
        <p:spPr>
          <a:xfrm>
            <a:off x="1103159" y="533400"/>
            <a:ext cx="6897841" cy="5757943"/>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1400" dirty="0" smtClean="0"/>
          </a:p>
          <a:p>
            <a:pPr algn="ctr">
              <a:buNone/>
            </a:pPr>
            <a:r>
              <a:rPr lang="en-US" sz="1400" dirty="0" smtClean="0"/>
              <a:t/>
            </a:r>
            <a:br>
              <a:rPr lang="en-US" sz="1400" dirty="0" smtClean="0"/>
            </a:br>
            <a:r>
              <a:rPr lang="en-US" sz="2800" dirty="0" smtClean="0"/>
              <a:t/>
            </a:r>
            <a:br>
              <a:rPr lang="en-US" sz="2800" dirty="0" smtClean="0"/>
            </a:br>
            <a:fld id="{83EA594E-97B1-456C-B839-73AFF345648A}" type="slidenum">
              <a:rPr lang="en-US" sz="2800" smtClean="0"/>
              <a:pPr algn="ctr">
                <a:buNone/>
              </a:pPr>
              <a:t>46</a:t>
            </a:fld>
            <a:endParaRPr lang="en-US" sz="2800" dirty="0"/>
          </a:p>
        </p:txBody>
      </p:sp>
      <p:pic>
        <p:nvPicPr>
          <p:cNvPr id="4" name="Picture 3" descr="10522473_10152626997992053_3067600998196216671_n.jpg"/>
          <p:cNvPicPr>
            <a:picLocks noChangeAspect="1"/>
          </p:cNvPicPr>
          <p:nvPr/>
        </p:nvPicPr>
        <p:blipFill>
          <a:blip r:embed="rId2" cstate="print"/>
          <a:stretch>
            <a:fillRect/>
          </a:stretch>
        </p:blipFill>
        <p:spPr>
          <a:xfrm>
            <a:off x="1143000" y="0"/>
            <a:ext cx="6858000" cy="6858000"/>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5816977"/>
          </a:xfrm>
          <a:prstGeom prst="rect">
            <a:avLst/>
          </a:prstGeom>
        </p:spPr>
        <p:txBody>
          <a:bodyPr wrap="square">
            <a:spAutoFit/>
          </a:bodyPr>
          <a:lstStyle/>
          <a:p>
            <a:pPr algn="ctr"/>
            <a:endParaRPr lang="en-US" sz="4400" smtClean="0">
              <a:solidFill>
                <a:srgbClr val="FF0000"/>
              </a:solidFill>
            </a:endParaRPr>
          </a:p>
          <a:p>
            <a:pPr algn="ctr"/>
            <a:r>
              <a:rPr lang="en-US" sz="4400" smtClean="0">
                <a:solidFill>
                  <a:srgbClr val="FF0000"/>
                </a:solidFill>
              </a:rPr>
              <a:t>First</a:t>
            </a:r>
            <a:r>
              <a:rPr lang="en-US" sz="4400" dirty="0" smtClean="0">
                <a:solidFill>
                  <a:srgbClr val="FF0000"/>
                </a:solidFill>
              </a:rPr>
              <a:t>, have a definite, clear practical idea; a goal, an objective. Second, have the necessary means to achieve your ends; wisdom, money, materials, and methods. Third, adjust all your means to that end.</a:t>
            </a:r>
            <a:r>
              <a:rPr lang="en-US" sz="3200" dirty="0" smtClean="0"/>
              <a:t>  </a:t>
            </a:r>
          </a:p>
          <a:p>
            <a:endParaRPr lang="en-US" sz="3200" dirty="0" smtClean="0"/>
          </a:p>
          <a:p>
            <a:pPr algn="ctr"/>
            <a:r>
              <a:rPr lang="en-US" sz="3200" dirty="0" smtClean="0"/>
              <a:t>~ Aristotle</a:t>
            </a:r>
            <a:endParaRPr lang="en-US"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91600" cy="5970865"/>
          </a:xfrm>
          <a:prstGeom prst="rect">
            <a:avLst/>
          </a:prstGeom>
        </p:spPr>
        <p:txBody>
          <a:bodyPr wrap="square">
            <a:spAutoFit/>
          </a:bodyPr>
          <a:lstStyle/>
          <a:p>
            <a:pPr algn="ctr"/>
            <a:endParaRPr lang="en-US" sz="7200" dirty="0" smtClean="0">
              <a:solidFill>
                <a:srgbClr val="FF0000"/>
              </a:solidFill>
            </a:endParaRPr>
          </a:p>
          <a:p>
            <a:pPr algn="ctr"/>
            <a:r>
              <a:rPr lang="en-US" sz="7200" dirty="0" smtClean="0">
                <a:solidFill>
                  <a:srgbClr val="FF0000"/>
                </a:solidFill>
              </a:rPr>
              <a:t>“Every new beginning comes from some other beginning's end.” </a:t>
            </a:r>
          </a:p>
          <a:p>
            <a:pPr algn="ctr"/>
            <a:endParaRPr lang="en-US" sz="5400" dirty="0" smtClean="0"/>
          </a:p>
          <a:p>
            <a:pPr algn="ctr"/>
            <a:r>
              <a:rPr lang="en-US" sz="4000" dirty="0" smtClean="0"/>
              <a:t>~Seneca</a:t>
            </a:r>
            <a:endParaRPr lang="en-US" sz="4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14333"/>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a person you love passes away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Look to the night sky on a clear day.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star that to you, appears to be bright,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Will be your loved one,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Looking upon you during the night.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lights of heaven are what shows through.</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your loved one watches all that you do.</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you feel lonely for the one that you love,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Look to the Heavens in the night sky above.</a:t>
            </a:r>
            <a:endParaRPr kumimoji="0" lang="en-US" sz="3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-Author Unknown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fontScale="70000" lnSpcReduction="20000"/>
          </a:bodyPr>
          <a:lstStyle/>
          <a:p>
            <a:pPr algn="ctr">
              <a:buNone/>
            </a:pPr>
            <a:endParaRPr lang="en-US" sz="2800" dirty="0" smtClean="0"/>
          </a:p>
          <a:p>
            <a:pPr algn="ctr">
              <a:buNone/>
            </a:pPr>
            <a:r>
              <a:rPr lang="en-US" sz="10300" dirty="0">
                <a:solidFill>
                  <a:srgbClr val="FF0000"/>
                </a:solidFill>
              </a:rPr>
              <a:t>“Life has no limitations, except the ones you make</a:t>
            </a:r>
            <a:r>
              <a:rPr lang="en-US" sz="10300" dirty="0" smtClean="0">
                <a:solidFill>
                  <a:srgbClr val="FF0000"/>
                </a:solidFill>
              </a:rPr>
              <a:t>.”</a:t>
            </a:r>
          </a:p>
          <a:p>
            <a:pPr algn="ctr">
              <a:buNone/>
            </a:pPr>
            <a:endParaRPr lang="en-US" sz="5400" dirty="0"/>
          </a:p>
          <a:p>
            <a:pPr algn="ctr">
              <a:buNone/>
            </a:pPr>
            <a:r>
              <a:rPr lang="en-US" sz="5400" dirty="0"/>
              <a:t>~ Les Brown</a:t>
            </a:r>
          </a:p>
          <a:p>
            <a:pPr algn="ctr">
              <a:buNone/>
            </a:pPr>
            <a:endParaRPr lang="en-US" sz="5400" dirty="0"/>
          </a:p>
          <a:p>
            <a:pPr algn="ctr">
              <a:buNone/>
            </a:pPr>
            <a:endParaRPr lang="en-US" sz="2800" dirty="0" smtClean="0"/>
          </a:p>
          <a:p>
            <a:pPr algn="ctr">
              <a:buNone/>
            </a:pPr>
            <a:endParaRPr lang="en-US" sz="2800" dirty="0"/>
          </a:p>
          <a:p>
            <a:pPr algn="ctr">
              <a:buNone/>
            </a:pPr>
            <a:endParaRPr lang="en-US" sz="2800" dirty="0" smtClean="0"/>
          </a:p>
          <a:p>
            <a:pPr algn="ctr">
              <a:buNone/>
            </a:pPr>
            <a:fld id="{83EA594E-97B1-456C-B839-73AFF345648A}" type="slidenum">
              <a:rPr lang="en-US" sz="2800" smtClean="0"/>
              <a:pPr algn="ctr">
                <a:buNone/>
              </a:pPr>
              <a:t>5</a:t>
            </a:fld>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fontScale="77500" lnSpcReduction="20000"/>
          </a:bodyPr>
          <a:lstStyle/>
          <a:p>
            <a:pPr algn="ctr">
              <a:buNone/>
            </a:pPr>
            <a:r>
              <a:rPr lang="en-US" sz="7000" dirty="0">
                <a:solidFill>
                  <a:srgbClr val="7030A0"/>
                </a:solidFill>
              </a:rPr>
              <a:t>“Your life will be no better than the plans you make and the action you take. You are the architect and builder of your own life, fortune, destiny.”</a:t>
            </a:r>
            <a:r>
              <a:rPr lang="en-US" sz="2800" dirty="0">
                <a:solidFill>
                  <a:srgbClr val="7030A0"/>
                </a:solidFill>
              </a:rPr>
              <a:t> </a:t>
            </a:r>
            <a:endParaRPr lang="en-US" sz="2800" dirty="0" smtClean="0">
              <a:solidFill>
                <a:srgbClr val="7030A0"/>
              </a:solidFill>
            </a:endParaRPr>
          </a:p>
          <a:p>
            <a:pPr algn="ctr">
              <a:buNone/>
            </a:pPr>
            <a:r>
              <a:rPr lang="en-US" sz="2800" dirty="0" smtClean="0"/>
              <a:t> </a:t>
            </a:r>
            <a:endParaRPr lang="en-US" sz="2800" dirty="0"/>
          </a:p>
          <a:p>
            <a:pPr algn="ctr">
              <a:buNone/>
            </a:pPr>
            <a:r>
              <a:rPr lang="en-US" sz="2800" dirty="0" smtClean="0"/>
              <a:t>~Alfred A. </a:t>
            </a:r>
            <a:r>
              <a:rPr lang="en-US" sz="2800" dirty="0" err="1" smtClean="0"/>
              <a:t>Montapert</a:t>
            </a:r>
            <a:endParaRPr lang="en-US" sz="2800" dirty="0" smtClean="0"/>
          </a:p>
          <a:p>
            <a:pPr algn="ctr">
              <a:buNone/>
            </a:pPr>
            <a:r>
              <a:rPr lang="en-US" sz="2800" dirty="0" smtClean="0"/>
              <a:t> </a:t>
            </a:r>
          </a:p>
          <a:p>
            <a:pPr algn="ctr">
              <a:buNone/>
            </a:pPr>
            <a:endParaRPr lang="en-US" sz="2800" dirty="0" smtClean="0"/>
          </a:p>
          <a:p>
            <a:pPr algn="ctr">
              <a:buNone/>
            </a:pPr>
            <a:endParaRPr lang="en-US" sz="2800" dirty="0"/>
          </a:p>
          <a:p>
            <a:pPr algn="ctr">
              <a:buNone/>
            </a:pPr>
            <a:endParaRPr lang="en-US" sz="2800" dirty="0" smtClean="0"/>
          </a:p>
          <a:p>
            <a:pPr algn="ctr">
              <a:buNone/>
            </a:pPr>
            <a:endParaRPr lang="en-US" sz="2800" dirty="0"/>
          </a:p>
          <a:p>
            <a:pPr algn="ctr">
              <a:buNone/>
            </a:pPr>
            <a:endParaRPr lang="en-US" sz="2800" dirty="0" smtClean="0"/>
          </a:p>
          <a:p>
            <a:pPr algn="ctr">
              <a:buNone/>
            </a:pPr>
            <a:fld id="{83EA594E-97B1-456C-B839-73AFF345648A}" type="slidenum">
              <a:rPr lang="en-US" sz="2800" smtClean="0"/>
              <a:pPr algn="ctr">
                <a:buNone/>
              </a:pPr>
              <a:t>6</a:t>
            </a:fld>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p>
          <a:p>
            <a:pPr algn="ctr">
              <a:buNone/>
            </a:pPr>
            <a:r>
              <a:rPr lang="en-US" sz="4800" dirty="0">
                <a:solidFill>
                  <a:srgbClr val="7030A0"/>
                </a:solidFill>
              </a:rPr>
              <a:t>"I like nonsense, it wakes up the brain cells. Fantasy is a necessary ingredient in living, it's a way of looking at life through the wrong end of a telescope." </a:t>
            </a:r>
            <a:endParaRPr lang="en-US" sz="4800" dirty="0" smtClean="0">
              <a:solidFill>
                <a:srgbClr val="7030A0"/>
              </a:solidFill>
            </a:endParaRPr>
          </a:p>
          <a:p>
            <a:pPr algn="ctr">
              <a:buNone/>
            </a:pPr>
            <a:r>
              <a:rPr lang="en-US" sz="2800" dirty="0" smtClean="0"/>
              <a:t>~</a:t>
            </a:r>
            <a:r>
              <a:rPr lang="en-US" sz="2800" dirty="0"/>
              <a:t>Dr. </a:t>
            </a:r>
            <a:r>
              <a:rPr lang="en-US" sz="2800" dirty="0" smtClean="0"/>
              <a:t>Seuss</a:t>
            </a:r>
            <a:endParaRPr lang="en-US" sz="2800" dirty="0"/>
          </a:p>
          <a:p>
            <a:pPr algn="ctr">
              <a:buNone/>
            </a:pPr>
            <a:endParaRPr lang="en-US" sz="2800" dirty="0" smtClean="0"/>
          </a:p>
          <a:p>
            <a:pPr algn="ctr">
              <a:buNone/>
            </a:pPr>
            <a:fld id="{83EA594E-97B1-456C-B839-73AFF345648A}" type="slidenum">
              <a:rPr lang="en-US" sz="2800" smtClean="0"/>
              <a:pPr algn="ctr">
                <a:buNone/>
              </a:pPr>
              <a:t>7</a:t>
            </a:fld>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p>
          <a:p>
            <a:pPr algn="ctr">
              <a:buNone/>
            </a:pPr>
            <a:r>
              <a:rPr lang="en-US" sz="7200" dirty="0" smtClean="0">
                <a:solidFill>
                  <a:srgbClr val="7030A0"/>
                </a:solidFill>
              </a:rPr>
              <a:t>“Home </a:t>
            </a:r>
            <a:r>
              <a:rPr lang="en-US" sz="7200" dirty="0">
                <a:solidFill>
                  <a:srgbClr val="7030A0"/>
                </a:solidFill>
              </a:rPr>
              <a:t>is the nicest word there is." </a:t>
            </a:r>
            <a:endParaRPr lang="en-US" sz="7200" dirty="0" smtClean="0">
              <a:solidFill>
                <a:srgbClr val="7030A0"/>
              </a:solidFill>
            </a:endParaRPr>
          </a:p>
          <a:p>
            <a:pPr algn="ctr">
              <a:buNone/>
            </a:pPr>
            <a:r>
              <a:rPr lang="en-US" sz="2800" dirty="0" smtClean="0"/>
              <a:t>~</a:t>
            </a:r>
            <a:r>
              <a:rPr lang="en-US" sz="2800" dirty="0"/>
              <a:t>Laura Ingalls Wilder</a:t>
            </a:r>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fld id="{83EA594E-97B1-456C-B839-73AFF345648A}" type="slidenum">
              <a:rPr lang="en-US" sz="2800" smtClean="0"/>
              <a:pPr algn="ctr">
                <a:buNone/>
              </a:pPr>
              <a:t>8</a:t>
            </a:fld>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lgn="ctr">
              <a:buNone/>
            </a:pPr>
            <a:endParaRPr lang="en-US" sz="2800" dirty="0" smtClean="0"/>
          </a:p>
          <a:p>
            <a:pPr algn="ctr">
              <a:buNone/>
            </a:pPr>
            <a:r>
              <a:rPr lang="en-US" sz="5400" dirty="0" smtClean="0">
                <a:solidFill>
                  <a:srgbClr val="7030A0"/>
                </a:solidFill>
              </a:rPr>
              <a:t>“He </a:t>
            </a:r>
            <a:r>
              <a:rPr lang="en-US" sz="5400" dirty="0">
                <a:solidFill>
                  <a:srgbClr val="7030A0"/>
                </a:solidFill>
              </a:rPr>
              <a:t>who closes his ears to the views of others shows little confidence in the integrity of his own views</a:t>
            </a:r>
            <a:r>
              <a:rPr lang="en-US" sz="5400" dirty="0" smtClean="0">
                <a:solidFill>
                  <a:srgbClr val="7030A0"/>
                </a:solidFill>
              </a:rPr>
              <a:t>.”</a:t>
            </a:r>
            <a:r>
              <a:rPr lang="en-US" sz="5400" dirty="0">
                <a:solidFill>
                  <a:srgbClr val="7030A0"/>
                </a:solidFill>
              </a:rPr>
              <a:t> </a:t>
            </a:r>
            <a:r>
              <a:rPr lang="en-US" sz="2800" dirty="0">
                <a:solidFill>
                  <a:srgbClr val="7030A0"/>
                </a:solidFill>
              </a:rPr>
              <a:t>   </a:t>
            </a:r>
            <a:endParaRPr lang="en-US" sz="2800" dirty="0" smtClean="0">
              <a:solidFill>
                <a:srgbClr val="7030A0"/>
              </a:solidFill>
            </a:endParaRPr>
          </a:p>
          <a:p>
            <a:pPr algn="ctr">
              <a:buNone/>
            </a:pPr>
            <a:endParaRPr lang="en-US" sz="2800" dirty="0"/>
          </a:p>
          <a:p>
            <a:pPr algn="ctr">
              <a:buNone/>
            </a:pPr>
            <a:r>
              <a:rPr lang="en-US" sz="2800" dirty="0" smtClean="0"/>
              <a:t>William </a:t>
            </a:r>
            <a:r>
              <a:rPr lang="en-US" sz="2800" dirty="0"/>
              <a:t>Congreve</a:t>
            </a:r>
          </a:p>
          <a:p>
            <a:pPr algn="ctr">
              <a:buNone/>
            </a:pPr>
            <a:endParaRPr lang="en-US" sz="2800" dirty="0" smtClean="0"/>
          </a:p>
          <a:p>
            <a:pPr algn="ctr">
              <a:buNone/>
            </a:pPr>
            <a:fld id="{83EA594E-97B1-456C-B839-73AFF345648A}" type="slidenum">
              <a:rPr lang="en-US" sz="2800" smtClean="0"/>
              <a:pPr algn="ctr">
                <a:buNone/>
              </a:pPr>
              <a:t>9</a:t>
            </a:fld>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11606</TotalTime>
  <Words>722</Words>
  <Application>Microsoft Office PowerPoint</Application>
  <PresentationFormat>On-screen Show (4:3)</PresentationFormat>
  <Paragraphs>258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Quotes  to Ponder Copy as many quotes as you can from around the classroom.  Add to your quotes as you travel from class to class and see new ones you like.  Feel free to add your own quotes and words of wisdom from  the people you love.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Courage: Ruby Bridges November 14, 1960  (born September 8, 1954)  is an American activist known for being the first black child to attend an all-white elementary school in the South. She attended William Franz Elementary School.   </vt:lpstr>
      <vt:lpstr>Slide 41</vt:lpstr>
      <vt:lpstr>Slide 42</vt:lpstr>
      <vt:lpstr>Slide 43</vt:lpstr>
      <vt:lpstr>Slide 44</vt:lpstr>
      <vt:lpstr>Slide 45</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Quotes to Ponder</dc:title>
  <dc:creator>ddoglio</dc:creator>
  <cp:lastModifiedBy>ddoglio</cp:lastModifiedBy>
  <cp:revision>164</cp:revision>
  <dcterms:created xsi:type="dcterms:W3CDTF">2014-10-25T20:32:27Z</dcterms:created>
  <dcterms:modified xsi:type="dcterms:W3CDTF">2014-11-25T20:02:57Z</dcterms:modified>
</cp:coreProperties>
</file>