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6"/>
  </p:handoutMasterIdLst>
  <p:sldIdLst>
    <p:sldId id="256" r:id="rId2"/>
    <p:sldId id="266" r:id="rId3"/>
    <p:sldId id="262" r:id="rId4"/>
    <p:sldId id="258" r:id="rId5"/>
    <p:sldId id="276" r:id="rId6"/>
    <p:sldId id="274" r:id="rId7"/>
    <p:sldId id="263" r:id="rId8"/>
    <p:sldId id="275" r:id="rId9"/>
    <p:sldId id="277" r:id="rId10"/>
    <p:sldId id="272" r:id="rId11"/>
    <p:sldId id="259" r:id="rId12"/>
    <p:sldId id="271" r:id="rId13"/>
    <p:sldId id="270" r:id="rId14"/>
    <p:sldId id="257" r:id="rId15"/>
    <p:sldId id="260" r:id="rId16"/>
    <p:sldId id="261" r:id="rId17"/>
    <p:sldId id="279" r:id="rId18"/>
    <p:sldId id="273" r:id="rId19"/>
    <p:sldId id="278" r:id="rId20"/>
    <p:sldId id="265" r:id="rId21"/>
    <p:sldId id="264" r:id="rId22"/>
    <p:sldId id="267" r:id="rId23"/>
    <p:sldId id="268" r:id="rId24"/>
    <p:sldId id="26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09" autoAdjust="0"/>
  </p:normalViewPr>
  <p:slideViewPr>
    <p:cSldViewPr>
      <p:cViewPr varScale="1">
        <p:scale>
          <a:sx n="69" d="100"/>
          <a:sy n="69" d="100"/>
        </p:scale>
        <p:origin x="-1416" y="-9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82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564"/>
    </p:cViewPr>
  </p:sorter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AC5C37-EEE7-484A-BD10-BA8EDD0E0C6D}" type="datetimeFigureOut">
              <a:rPr lang="en-US" smtClean="0"/>
              <a:pPr/>
              <a:t>9/12/2011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CFAD7C-BAF8-46FD-AD38-C2608A6D137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C067-BB8E-4C16-B2D5-1350C7375525}" type="datetimeFigureOut">
              <a:rPr lang="en-US" smtClean="0"/>
              <a:pPr/>
              <a:t>9/12/2011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A349C-5432-404C-88C1-B92A494248C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C067-BB8E-4C16-B2D5-1350C7375525}" type="datetimeFigureOut">
              <a:rPr lang="en-US" smtClean="0"/>
              <a:pPr/>
              <a:t>9/12/2011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A349C-5432-404C-88C1-B92A494248C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C067-BB8E-4C16-B2D5-1350C7375525}" type="datetimeFigureOut">
              <a:rPr lang="en-US" smtClean="0"/>
              <a:pPr/>
              <a:t>9/12/2011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A349C-5432-404C-88C1-B92A494248C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C067-BB8E-4C16-B2D5-1350C7375525}" type="datetimeFigureOut">
              <a:rPr lang="en-US" smtClean="0"/>
              <a:pPr/>
              <a:t>9/12/2011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A349C-5432-404C-88C1-B92A494248C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C067-BB8E-4C16-B2D5-1350C7375525}" type="datetimeFigureOut">
              <a:rPr lang="en-US" smtClean="0"/>
              <a:pPr/>
              <a:t>9/12/2011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A349C-5432-404C-88C1-B92A494248C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C067-BB8E-4C16-B2D5-1350C7375525}" type="datetimeFigureOut">
              <a:rPr lang="en-US" smtClean="0"/>
              <a:pPr/>
              <a:t>9/12/2011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A349C-5432-404C-88C1-B92A494248C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C067-BB8E-4C16-B2D5-1350C7375525}" type="datetimeFigureOut">
              <a:rPr lang="en-US" smtClean="0"/>
              <a:pPr/>
              <a:t>9/12/2011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A349C-5432-404C-88C1-B92A494248C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C067-BB8E-4C16-B2D5-1350C7375525}" type="datetimeFigureOut">
              <a:rPr lang="en-US" smtClean="0"/>
              <a:pPr/>
              <a:t>9/12/2011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DA349C-5432-404C-88C1-B92A494248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C067-BB8E-4C16-B2D5-1350C7375525}" type="datetimeFigureOut">
              <a:rPr lang="en-US" smtClean="0"/>
              <a:pPr/>
              <a:t>9/12/2011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A349C-5432-404C-88C1-B92A494248C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C067-BB8E-4C16-B2D5-1350C7375525}" type="datetimeFigureOut">
              <a:rPr lang="en-US" smtClean="0"/>
              <a:pPr/>
              <a:t>9/12/2011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57DA349C-5432-404C-88C1-B92A494248C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733C067-BB8E-4C16-B2D5-1350C7375525}" type="datetimeFigureOut">
              <a:rPr lang="en-US" smtClean="0"/>
              <a:pPr/>
              <a:t>9/12/2011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A349C-5432-404C-88C1-B92A494248C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733C067-BB8E-4C16-B2D5-1350C7375525}" type="datetimeFigureOut">
              <a:rPr lang="en-US" smtClean="0"/>
              <a:pPr/>
              <a:t>9/12/2011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7DA349C-5432-404C-88C1-B92A494248C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newsflash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/imgres?imgurl=http://www.btsd.us/nam/site/images/pencilpaper.jpg&amp;imgrefurl=http://www.btsd.us/nam/page.php?pid=825&amp;usg=__SIo4PL96sS2xsShjd7SIZ5tj07U=&amp;h=789&amp;w=609&amp;sz=77&amp;hl=en&amp;start=13&amp;zoom=1&amp;tbnid=gGEtX9_Bg1_woM:&amp;tbnh=143&amp;tbnw=110&amp;ei=JtpoTtTXJIPMsQKh692ADg&amp;prev=/search?q=homework+paper&amp;hl=en&amp;sa=N&amp;gbv=2&amp;tbm=isch&amp;itbs=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://www.google.com/imgres?imgurl=http://www.agoodexcuse.org/wp-content/uploads/2010/07/dog-ate-my-homework.jpg&amp;imgrefurl=http://www.agoodexcuse.org/homework-what-homework/&amp;usg=__dId0myxbp7n3nMgB_TaG6xhowVk=&amp;h=240&amp;w=240&amp;sz=47&amp;hl=en&amp;start=57&amp;zoom=1&amp;tbnid=Fssz4Tb_J4Q1UM:&amp;tbnh=110&amp;tbnw=110&amp;ei=s9poTrTeJa-LsALZhLSeDg&amp;prev=/search?q=home+work&amp;start=40&amp;hl=en&amp;sa=N&amp;gbv=2&amp;tbm=isch&amp;itbs=1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1.gif"/><Relationship Id="rId2" Type="http://schemas.openxmlformats.org/officeDocument/2006/relationships/hyperlink" Target="http://www.google.com/imgres?imgurl=http://www.sowbug.org/mt/archives/flashcards.jpeg&amp;imgrefurl=http://www.sowbug.org/mt/2006/11/keeping-flash-cards-in-order.html&amp;usg=__fQnJkLafAGEKGOiOu9qgVD-m9yA=&amp;h=768&amp;w=1024&amp;sz=84&amp;hl=en&amp;start=14&amp;zoom=1&amp;tbnid=QxEH0eQQL3aOpM:&amp;tbnh=113&amp;tbnw=150&amp;ei=qdtoTtTQFqqhsQKbrsy5Dg&amp;prev=/search?q=flash+cards&amp;hl=en&amp;sa=N&amp;gbv=2&amp;tbm=isch&amp;itbs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x2.engine.flamingtext.com/netfu/tmp20024/coollogo_com-26094185.gif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://www.google.com/imgres?imgurl=http://3.bp.blogspot.com/_tHBURE6hEwk/TOqbWqYdF5I/AAAAAAAAASk/nqc1yQDxQk0/s1600/extra-credit-cat.jpg&amp;imgrefurl=http://jensartforum.blogspot.com/2010/11/extra-credit.html&amp;usg=__JGSTp86jVd8mcDiya1oIPWyj7Rw=&amp;h=332&amp;w=499&amp;sz=37&amp;hl=en&amp;start=18&amp;zoom=1&amp;tbnid=u3OciPtJ8kwv_M:&amp;tbnh=86&amp;tbnw=130&amp;ei=_ttoTorxDMKIsgLR9YSADg&amp;prev=/search?q=extra+credit&amp;hl=en&amp;sa=N&amp;gbv=2&amp;tbm=isch&amp;itbs=1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m/imgres?imgurl=http://4.bp.blogspot.com/_YGKnhZ-e51s/S8ectpP0JmI/AAAAAAAAAm0/xKyrLMfkguQ/s1600/messy-desk-big-pile+(1).jpg&amp;imgrefurl=http://specific-gravity.blogspot.com/2010_04_01_archive.html&amp;usg=__gik2EyRZ0umps8kYZeEXzciayh0=&amp;h=710&amp;w=712&amp;sz=167&amp;hl=en&amp;start=8&amp;zoom=1&amp;tbnid=mNiZRbNG3rVtbM:&amp;tbnh=140&amp;tbnw=140&amp;ei=fCdqTp7kJrGDsAKxg4W5Bg&amp;prev=/search?q=be+organized&amp;hl=en&amp;sa=N&amp;gbv=2&amp;tbm=isch&amp;itbs=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http://www.google.com/imgres?imgurl=http://cache.boston.com/bonzai-fba/Third_Party_Photo/2008/11/20/hughes2__1227219619_1886.jpg&amp;imgrefurl=http://www.boston.com/bostonworks/topworkplaces/2008/reader_office_photos?pg=12&amp;usg=__FlMdwXGCmLP_54lFmIXnC4U6LuQ=&amp;h=335&amp;w=500&amp;sz=54&amp;hl=en&amp;start=94&amp;zoom=1&amp;tbnid=DIMxkZKcen_U8M:&amp;tbnh=87&amp;tbnw=130&amp;ei=ridqTrCDGaK2sQLUw8GIBg&amp;prev=/search?q=be+organized&amp;start=84&amp;hl=en&amp;sa=N&amp;gbv=2&amp;tbm=isch&amp;itbs=1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shade val="40000"/>
                <a:satMod val="150000"/>
              </a:schemeClr>
            </a:gs>
            <a:gs pos="30000">
              <a:schemeClr val="bg2">
                <a:shade val="60000"/>
                <a:satMod val="150000"/>
              </a:schemeClr>
            </a:gs>
            <a:gs pos="100000">
              <a:schemeClr val="bg2">
                <a:tint val="83000"/>
                <a:satMod val="200000"/>
              </a:schemeClr>
            </a:gs>
          </a:gsLst>
          <a:lin ang="1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3048000"/>
            <a:ext cx="5819336" cy="1295400"/>
          </a:xfrm>
        </p:spPr>
        <p:txBody>
          <a:bodyPr/>
          <a:lstStyle/>
          <a:p>
            <a:r>
              <a:rPr lang="en-US" dirty="0" smtClean="0"/>
              <a:t>PAWNEE INDIANS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252750" cy="207788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pic>
        <p:nvPicPr>
          <p:cNvPr id="13314" name="Picture 2" descr="http://ts3.mm.bing.net/images/thumbnail.aspx?q=1147092079902&amp;id=2b5b6744b44a39d001603500a92cf5d4&amp;url=http%3a%2f%2fwww.sj-r.com%2farchive%2fx1165094698%2fg12c000000000000000c4e4e0ae57504888b894d4f0a1074f2187c96e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4114800"/>
            <a:ext cx="3213923" cy="2743200"/>
          </a:xfrm>
          <a:prstGeom prst="rect">
            <a:avLst/>
          </a:prstGeom>
          <a:noFill/>
        </p:spPr>
      </p:pic>
      <p:pic>
        <p:nvPicPr>
          <p:cNvPr id="13316" name="Picture 4" descr="http://ts4.mm.bing.net/images/thumbnail.aspx?q=1075844418187&amp;id=7ee27b45ab6f6d5eb40d52aa9204c836&amp;url=http%3a%2f%2fstatic.hudl.com%2fusers%2fbeta%2f53292_c10aa6f8818642c1a1905d3100fe735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3549" y="0"/>
            <a:ext cx="3290451" cy="2895600"/>
          </a:xfrm>
          <a:prstGeom prst="rect">
            <a:avLst/>
          </a:prstGeom>
          <a:noFill/>
        </p:spPr>
      </p:pic>
      <p:pic>
        <p:nvPicPr>
          <p:cNvPr id="13318" name="Picture 6" descr="http://ts3.mm.bing.net/images/thumbnail.aspx?q=1168580548642&amp;id=2ced794fdd0308852f65f010c29dda3a&amp;url=http%3a%2f%2fwww.pawneenation.org%2fimages%2fview%2f150%2f100%2ftrue%2fimgs%2f800px-Pawnee_flag_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480098" cy="29718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 Procrastinate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Don’t wait till the last quarter to start trying your best to pass.  </a:t>
            </a:r>
            <a:endParaRPr lang="en-US" dirty="0"/>
          </a:p>
        </p:txBody>
      </p:sp>
      <p:sp>
        <p:nvSpPr>
          <p:cNvPr id="1026" name="AutoShape 2" descr="data:image/jpg;base64,/9j/4AAQSkZJRgABAQAAAQABAAD/2wCEAAkGBhQSEBUSEhQUFRQUFhQUFRQUFBQUFBUUFBQVFRQUFRcXHCYeFxkjGhQUHy8gIycpLCwsFR4xNTAqNSYrLCkBCQoKDgwOGA8PGCkcHBwpKSkpLCkpKSkpKSkpKSwsKSkpKSkpKSkpKSkpKSkpLCksKSkpKSkpKSksKSksKSksKf/AABEIAMkA+wMBIgACEQEDEQH/xAAcAAABBQEBAQAAAAAAAAAAAAADAgQFBgcBAAj/xABEEAABAwIDBQUFBgQDBwUAAAABAAIDBBESITEFBkFRYRMicYGRBzKhscEUI1LR4fAVQmJyFnOSJTNDY7LC8SQ0NVOC/8QAGgEAAwEBAQEAAAAAAAAAAAAAAAECAwQFBv/EACMRAQEAAgIDAQEAAgMAAAAAAAABAhESMQMhQVEEE4EiMnH/2gAMAwEAAhEDEQA/AL1FCnccS4xicRhc7nKjajNCS0JV1WkiLocqXvvvcYB2URGM+878I/NUFu9k7TiEsl+eN3yvZOYnpul10FUXcjfc1D+xlIxEd12mK2oI5q7hyE2FFJcukpJTSSQhlqISk3QAsKSWIhXrIAWAL2BEXrJAItCgt8Nr/ZqV8jfe91v9zsr+WvkrEQqp7QKIy0xY0XNw4AanDn8roEYnNNcknMnMk8Sc0zfJco1Rqm0psVq6YKJVc9xt6jTSgkns32a9vAf1eI+SoZdknNFU2NjoUqdm31HBKHAEG4OYPREwBZ37Nt78bRTSu7zR3HE+83l4hK3n9qjYnuipgHltwZHXLcWlmge9bnoseN2x41oTnWHgsU2tNeZ/iP8ApCj27+VeIu7d+eRvbDnwwnKyHHW9pdx1JubKuOl4467P6Jt5GDm5o9XBaNRv7t+ZcfVxWe7CF6iL+8H0z+ivlE77tv8AaD65qMi8iv77T3fG3k0n1IH0VVcp3eyW9Rb8LGj1ufqoIhEa4TUN3tQy0I7moRCpTdmIjSkBKQwFa5KuhNclXTTWc+0HYwEwe257SxI63tr1CqNXsYi+G+VjhOZGuV+Oi1befZuOPE29wcThrwALh6BVmmoC9+BrbudwAzNkrbGuGrPbP4JnMN8wfQ5fJa97PtuungLXEl0ZAuTe4Omar+2PZdUEdoxrSdS0PGL8lH7lbVNLVGOS7Q44CDwcDlf98Vp8TlPjXQ9cLkNj7hec5SyKLknEhmRJMiAJdexIReuh6RCXXQUjEuhAKTWrpsViNRp+SdBdIQGC+0HY/wBnq32Fmv8AvGjkHE5HzuqfUOzWle2Fv/qY+sX/AHFZjUuVx0Y9BNmsUeI/vl+iAwWRGvsqUnKGTkbHgRw/QodUS3MDxUfBUYXDkVJGTE3Ph8ip6MyM5KfbNqDitwKinNs6yeUmVj1CCXTd0/fA/hbI70YbfGyvkRs0DkAPQKh7t5vef+U4f6nNH1V4xLHLtln2pe8M16mTxA9AAo7EibSmvNIeb3fMptiTkbY9FlJLUq69ZBtrMq4Z0xp6sOia/MggHIEnPwCrVbvQW4mPDC25Ac5xYTnlcYTY+CqSuddRMlfaRzHqqJFvE9pOGNh52kcbceWSk9n1ZlAYIywuyY1pxXvmM+R5qpiKtlLSsklvYY2ixdxDHXytyJ+SloaOOIDCxrbX4C/M56oOx9ndjHY++c3HUdAOg/NNtrVuEHPT95LSYw98Ykah3duDY8OI8wsL33dir3CNpLjh7rQScVsxlqtMG13HQizcs7+HBZ02vLJqysw/eBxjiuTdr3akHW9gPIlX8Ry97XvYG2h9mYZiI3gWcHEA3ble3W11E7a9pEMYIi+8cMsjYAka9Qs0n207s3NJxOd7zjrrew5BRDpjqs+MVMb9Wyp3/qXEkS2HIAfBRzt8agG/bPv/AHFV2SoQDKmuYxcIfaBVDPtSbcwD9FObL9qsgIEzA4c2913poVmLXojXlKwcI+gdj72QVA+7eMX4Hd1w8jqptki+dNmSPLgGnPnex9Vqm7+2KhkYxjtm24EdoB0Ojvms8tRN8d+L80pRconY+24px928EjVpycOhBzUlL7psbH8ykzs0x32tuk+0RdoGh3ZnJhJFsbrZnos0nGa0j2qtJqSXG+BjGXta5cXO+SzeTMrT63w6JSXOSyEJ4VVRbXZeCkWT3GXn6foopjk6gfb98kqfR8Y8YvxGR8FfN0vZhPVw9ofu2n3MeRd1trh1VHpZLOBHT1/K6+hdh7b7enjk0xNFwOB0I9QVFK1ntDu3NSvlilGFxaAx2ocA4G4PHgndNs2pkfgbKMRBLQXWLra2CuO9F5Kcu/4kN3tPMNzIPi24Wc7D3h7GrNRJmY2Ps38Tj3WM6DEfgVOGHK1nf0xpNkTT3McbnWOdufLqU0fGWuLXAhwNiDkQRqCFL7tbWkFZTgONsbW4Bk2zjnkNddeiVv44fxGotpj+OBt/jdVlhce2mF3dIcOSgVyhpzI8MFhfUnINA1cTyAU79upWdwQOlDcu0LsJfzNuAS429HllI1Tc2hb9iivmcNiQTmGmw04ZKB303goqZrmNOKozsyPC7C7hjJyAvw1yVHrPaHVU8baZkZEZsxr3EtDyQ0kNPi62RVN25tSVr3RSCNpabObHhIvxBc3Ui61mmc99Rs24++0MzzHI1rZS3E3IZhvvAHmNfBXgVjD3m28ctF8nUu0XxuD2ucHNIIIOYKt1F7TJWtsfXh42TmoLy+N3q9sgA5qjbw7y4ndmw8e8eQ5eKrGyN7/tDnB0gYALgu1JJ0DRnpfNOo2hxLmtLrn3n3Db+AF/VUysv1PUu0mtZe+ioO29qh4LGaOe+Rx5ue76Cye7x1MkbDctIPdbYWaLjOw6c1TnT8Ejxx+k1D7E9Mv36FNyctfDqEuZ4seo/fzTMEjI8NEm0de9DLl09V6yVN0okZXGxEp03Z0moaSOinZpnY+y+0F2GzgpndmqcJ+zDyCcbS0m1yAbZHjkmO6VX2crSR0I5/qr7WbpsllFQNcNvqDfmOBWHky12vFVN6nOgnY9pLHvYHEtNiHglpPnYFL2f7UqmMYX4ZMxm8WdYHmFa59jMkAjmbiLRYG1jh5jzyPXxVI3i3OMLy5ly21weVtQUePyTWqnPxy3b29u9UdZH/uyyQuxEk3BAaG5HyPqqM2EukDQLkmwHG6vW7ux2ujJkaCHaA8LEqYh3agZK2VosW37uo01HJbf+Onx/wAmdxlioUe4k0gvk3xTba25E8PAP4dzP1C0xlXbQWXHxMccTr35XyUzn9dOP8N+1krN06g/8N3wSn7vzs96J48r/JbBEGDRoCOx44BW0v8ADj+1i0TC02II8Vt241Y19FGQM2gsIH4mnMnxuD5oU1JG8d6NrvEBH2fGyFpZG0NaTcgczYX+ASs25s/4MvlSVbNibIwWN2OaeQuCD81ke9NEYpgeErWyeZyePW581p0LWtBtfPXrdRW392Y6kR94tMdwCM7g2yPoEY7l2xv8fkiqezynx1zCfdjDpCeWEWHxITLa9d2tRLL+N73DwLjb4WVy2Pux9mjnDJA6SVuBriLYRnf5/BV+bcycaBrh0Ked5VM/nzx3bEVTy4QRztfqBmB4JyKlCn2TMw9+Nw62uPgm5P7surCzGajmzwu/cSP2V8s7pcQLaaFzo2ujEjcXfGHCfeuWvz6BUCYm+YIJzzFtc7qS23M6Kd+GQEuzIYXDDfMNOmefDmomoqC83JJOQzJOQFgM1zHHb8UjtVwNSmRhM143A21FG0xysBDnXLsIJ0tY8x+avclLBL3on26Mdb4cFi1PVujPdtbiDmCpOHeO2oIPQ39OK1klRlju7TO+UhEgZic4NF+8c81VnTd6/VGqKrG4uPHnrZMnOz9FF7VJoovXWMuhtGSPT+8ptNx1KQiR0pyuFMsa0gMtm5T1FQsayxAN9Csss9L0YbK3fbIBfI8CPqrTsnd0tNnC45j6hRuyPfsMgDb9FfKQiy5s87tpMUbPuhH7zQOoUxscFjMDs7aHmPzR3SZIeNZ3KjRdY24BGrc2/Vp6HT0PBMa5jZIsQzBB116jxuCE5M6iZpezkLf5Jbkf0yAXcPBwufFp5qeRyK3SSANsNAXfMozqq6i+0wl7eT3j4lebU3cAF349PZ8eX/GJumtbNOhZ2igW7WOINaM+Z0A5qSj2xla11crpll6P22CK2oAUZ9rc7gAlCVGzSJqUptQo3tEoTI2Wkn9oXu3TBtQiCcI2mw+ExXhUKPM/JcDkJ0kxV80g4OLGf6QmQcu9p1T2i4y9xiNe68r/AO9//UUBFlddzjzJPqSUajpy+4bbLM3NhZN84ahy6Hqch2O8juuYemIIjtgy/wD1g+GEqtJtQGNJ1KmpdlkDvREDmWm3romRprmzW8z4ADMp6EpAekk2XHapDjkpUU0qSoIru+PlxUU16k6GXMdFFOJSN33wHAKcdWANuTooCn/3tzxR6ige/IXsscvbSek5u5VDCHHiS71J/RXGkqr6KibNpHMaL8FP0NfbK6wznv01x6Wts2SUJlFRVVxqnDJ7rGmPPKoLb9QeyJHvNIe3xab/ABFx5p7VVPBQW1J+6Up2rSvCuu955uv62KXT1He8ioOGfvP8SndNJnfovSk9Onx5+osmy6cYcR1cfgOCfx04TWiZkB0CkQ+wsh6eHqOkBCLlx8qC56ax+1Se0TftEkyJJOe2RGTJhjXe1STakRUInbqL7fqlioTLaTEySalNGzJQKNpZJhUns+mJhkwi5y/fxVy2T7H6qeV1wIYcRwvk1LSbjCwZnI8bLUd2PZfS0gFwZn6l0lrX5tYMh8Vpp8vcox2g9ntVWOaYIiGWAMj+5GLdePldXik9hjw0Xrnh/HCwll+l3XWtsYBklBNFyZdB7JamM5VrXDk+I5+PeUJv3ubJTQGV00Qae7gaHB73HUNy5Z+S2Ov2hHCwvkcGtHEn5DisK332xNXVBeQWxtu2KO4BDeLjn7x/IJ7E91nVTEQm91Yto0EjwBhsG6AAfRQc9C5pzB8xZTtsZuKd0dVZNpIykdmeCRrCzagA6qS2TvLZ4a8C1x5KnxzW1R6aS7rrO4yqlbBExjmXGd0xrNkFrceK3QqG3f26I2WedNCeSBVbWa6Uuc8uPAcGjJc/GytuUT1LOW6lHft8A4RqoWfazWsxXuSMgPqo9rg0dq/3n525C+QS4bG1lO0blMtsz2jJ6H5JnTz3zKjN49q9zCDrkiYez5ekDBPmT1+BUpTyZtHMgepVfhlsVNbCbjlY0n3TfyGd11q8WXvS7sdwHmUcOTdsgGQ8yvOmSe5iO5yGSgGZe7VI7kW8pBeuOK5ZCbXi5euvFq5gQmvFy4HrjikWQi2nDJUUSFNY+qch4TON4ASgvWXVq+UeVK3139FN91BZ0vE6hv6qa3r259mgJHvuuGdDxPksK23WOuSblzrknjcpW/Dxm3autnqXF00rtT/MQAL8SuUewBILsGPmXOwNy4gm5I6quuke4YScibgeOt1L0tU97W0sRLWnOQ2sTxOf4bW9VGW9dtdPVtDT4rOmwkZBtK1zx5ucRmksjj91tU+/KohxN9WkkKdhpGxd1gGXHifEp4yqacpGMcOrQs+QUvauz3Rtu+JhGvaQuJbbqNW+YUWyFp0OvNaDV7GY9v3Liw2PdJxMF+QObfLLoVSNoUD4nlrm2PAfyuHNpV45bOUCTZjgL4bjmMwmhgsdLeCfMqCLFrnAcbHNp6jinx7YjEwslBzzaL+YVWntD/aCMj3gkvnsbjIqQdtJ7T34Y/NhH1ShtdnGmiP+oKT3UfLtEusMgMtOSK+vc62ZNtNSnrNtMGlPEPBt/mU7p94nk2YGt8GNH0R/ocqbx1MhHuvI/tcmNTQPfcuDh4gj5qfO0qjm/wAv0XItuzDVxI5PAI9CpFtUySMtNipbd2X78HoR8MlP1WzIau7Q0RTWu0t9x5tpbgSqpFC+GUXFrGxVy7X4stZRfsdknHdDeUKSqDctTyS09zmeNHNddM0a/kot1Q49PBIEY4o0P8n4kztFo4+lyku2kOGL0TRrQiBqC50Y7S6H0/VJ+29HeiTbmkvu3MI0Vyoja8cfiLJbahp4ehukRVDXZOyKDPTAHMeYy80aLlTkuvm03+aCZymVQXRnmDmDxXRtAf8AlNFz/X01dcLlxDlfZavnVN362a957QZtAtb8PlyKyjaVPixWeLtcAW2zsQe9fxAHmts2u92Fxb71jbgL8FmE+wnMbpd5uXdXH6KMsfqsap/2E30OEFuI2yaCbC/K6sOxqC7pHAWPdF/IOPzA8lcItitg2fKy13uje57re87CfgOHgq7QNzktp2h+ACnOaxVy2TLSluqDJCpV7cQzTN0dlhszFtSWlHqBHOzBIAQePEHmDwKTUQghRcsTmG7SQnPYRO1N3Xxm4JI4PtqOTxz68VEF0kLsrg63F7K60u2ge7JkdM/dP5Jc2x2P9w4emrfQ/SyuZfp7QNLvOwtwzxB2neZ3cuOWhKU77HJ7rsB5OaR8W3CNV7rSNzbG1/8Alusf9J18lFybLff/ANu8HrcfNP1ej9Hf8HiN8MrMv6h9bIP8K/C4HzQW7Em4REf/AKH5r3+H6nhFJ5WPyKYP4jIzUE9RqEc19x3gHD+oZqGdT1LPejkGozY4a9QmT6yW+ZPxB8EcQnHztDg5hLSM7ckvbbmvkimFrTC5/wAxhs8fC/mq1LVPOuLXUHgpGCUyUMgJu6GVj287PBafi34o4/VS6u0xHtDEfD8rpDH3N1B7JqTicObfkVMQmyp6fjz5TZzjSsSDddDkmuzhKQGuSu1QrY3bc0aMhwyKatcCuiLkUDkVPBY55dUqGYPGBxF/5T1So5nN1F0CtpARjZkRqPqgX9jlU0mMg6sPw4/RRak6WsD+4/J1sIPPhmolz7G2eWXmhjnZfb6qLk2mRyEN8a0eEia5t1XqvZxJurRVQKMqI8rKkVFVTyYy38TSD5ixVNpRhDweD3fIXVwmhcM1U6+NzZHt0DjjaTxuBceIIUeSel4dvCTqkumTKRzkJ0p5Ln01PiQUM24pi57+AQpHSDUgeifECVWzmuTNjpYdO838JPyPBekrSNXX8B9U0n2q45AD0JT1QnaXa4dlmDyOqkW7TNrOAcOtiqJJWv8A2AvRbZlbqcQ5H6FFw2NNAZNCdW28D9Eo4P5HWVQg28x2Ruw9dPX80+bVcQcuYN1FwsGk9FtZzQQ6zk1q9uQhxaR3sichxH6KJdUkA53UNtFsoDpbXbiaDbMtbhOZGoF3fNOYDSxVrWSNNiRfkoLZ0HenjJuHQyXy4ts4FL2VWySlzWYcIGb3BwzOjQMWZP0SNoVTadsgLmunkbgIYO7G05nPi5XJr0arUUuF4PkfNWSGXuqsObxUxRVV2N56LR1+HLXpJYvRea9JLknElp2bHD0rGgNKU52SWhsYSckVkiZAooeg5UgwogBGY05JpHUjincTwdChrKjto0+Eh4yvn4FMaqDE8u52PnYX+KsEsOJpafEeKiWGwsRohlnjqvp0FeKQwooWjwTWZiiqmHNT5agy04KpFVx0N1C7X2HjaRkeOY+KuMlIEF9ECmTLpd2Zwe65pH9Rv8SL/FJG71T/AMrxzWlSbKCbSbLS4S/BzrPf8KTO96UAf03/AES27mN4ucfh8le/4WVz+Fp8IXOqP/g2Ll8147nxcleDsg9Ug7JKfGfied/VFfuTEeJCBJuHGdHH0V+OySufwop8T539ZvN7PvwvHmCmn+BJm+48DwuFqY2V1XHbKS4n/lyZJPsOoj1DXedimEFLMKljgezaS1rnEhzQ3+a44i3ArWqzZN+F1CVewn8GA+SXCLnl/VMrdpmGN92CK5IiiDWjO/elNs7cvE9FVYKZ0jjYEnUq7bY3IkkJc0YXdT3T+SNsrdfsWWObzqRp4BTMNNZnjFBqKNzT3gUOKQstyur9XbsYuCrG2thGKMuPMfNKzTTDyTZcEt2/viiBRWzKnUHl8ipFhyuVLvwy3B1y6RjXMSGmxborTkggJd0HsZrEdjLaJuyUBOG5jJSuU9gmvrqmdVTHGbXtr65r0bTxPmn7Gm2qF/8AaN8jcnDSo6F6eRuVx88cNXSEkJQVbTQZIU2e2ykCE2maqTTVcLUohcIVxFDLOSSRfVEK5ZNJNlzClLieiILEns0ReT0AuzXDEiFeRoGktNdN5YD0UiQhuYjQQs9HcJg+jtw+Csj4kF9MjQlV80vRVnfvZo+xSutmAD8QtAdTqte0CD/Z8/8AaPmFGXTTC+2F0zrOCkO3vko3CnVLIOK53p4ZJQZBeBQw5KQ6ZRWyWRQUABLalVSjNajMdZCa6+SLaySodMfdOWOyUe1GExQ2lbtDIn0UiiaZSMKb59IMcihybNRmK00VIkYlBdVJpk+JDLU8cgPVzpnQLLlktySqSQQuWSyklURFl5KKSmTi8QuryASuWXSvBAcwrhalpJQAzEFXd/6f/ZtT0jPwVlUBv9/8bU/5Tvkoy6Xj3Hze5LhXlxmvmuZ6c7SJciMuhBHahvBG+KI1CZqjfklWsroKNFNzQB+/Rcckcp/4JQamtOnYQ2j/2Q=="/>
          <p:cNvSpPr>
            <a:spLocks noChangeAspect="1" noChangeArrowheads="1"/>
          </p:cNvSpPr>
          <p:nvPr/>
        </p:nvSpPr>
        <p:spPr bwMode="auto">
          <a:xfrm>
            <a:off x="114300" y="-925513"/>
            <a:ext cx="2390775" cy="1914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data:image/jpg;base64,/9j/4AAQSkZJRgABAQAAAQABAAD/2wCEAAkGBhQSEBUSEhQUFRQUFhQUFRQUFBQUFBUUFBQVFRQUFRcXHCYeFxkjGhQUHy8gIycpLCwsFR4xNTAqNSYrLCkBCQoKDgwOGA8PGCkcHBwpKSkpLCkpKSkpKSkpKSwsKSkpKSkpKSkpKSkpKSkpLCksKSkpKSkpKSksKSksKSksKf/AABEIAMkA+wMBIgACEQEDEQH/xAAcAAABBQEBAQAAAAAAAAAAAAADAgQFBgcBAAj/xABEEAABAwIDBQUFBgQDBwUAAAABAAIDBBESITEFBkFRYRMicYGRBzKhscEUI1LR4fAVQmJyFnOSJTNDY7LC8SQ0NVOC/8QAGgEAAwEBAQEAAAAAAAAAAAAAAAECAwQFBv/EACMRAQEAAgIDAQEAAgMAAAAAAAABAhESMQMhQVEEE4EiMnH/2gAMAwEAAhEDEQA/AL1FCnccS4xicRhc7nKjajNCS0JV1WkiLocqXvvvcYB2URGM+878I/NUFu9k7TiEsl+eN3yvZOYnpul10FUXcjfc1D+xlIxEd12mK2oI5q7hyE2FFJcukpJTSSQhlqISk3QAsKSWIhXrIAWAL2BEXrJAItCgt8Nr/ZqV8jfe91v9zsr+WvkrEQqp7QKIy0xY0XNw4AanDn8roEYnNNcknMnMk8Sc0zfJco1Rqm0psVq6YKJVc9xt6jTSgkns32a9vAf1eI+SoZdknNFU2NjoUqdm31HBKHAEG4OYPREwBZ37Nt78bRTSu7zR3HE+83l4hK3n9qjYnuipgHltwZHXLcWlmge9bnoseN2x41oTnWHgsU2tNeZ/iP8ApCj27+VeIu7d+eRvbDnwwnKyHHW9pdx1JubKuOl4467P6Jt5GDm5o9XBaNRv7t+ZcfVxWe7CF6iL+8H0z+ivlE77tv8AaD65qMi8iv77T3fG3k0n1IH0VVcp3eyW9Rb8LGj1ufqoIhEa4TUN3tQy0I7moRCpTdmIjSkBKQwFa5KuhNclXTTWc+0HYwEwe257SxI63tr1CqNXsYi+G+VjhOZGuV+Oi1befZuOPE29wcThrwALh6BVmmoC9+BrbudwAzNkrbGuGrPbP4JnMN8wfQ5fJa97PtuungLXEl0ZAuTe4Omar+2PZdUEdoxrSdS0PGL8lH7lbVNLVGOS7Q44CDwcDlf98Vp8TlPjXQ9cLkNj7hec5SyKLknEhmRJMiAJdexIReuh6RCXXQUjEuhAKTWrpsViNRp+SdBdIQGC+0HY/wBnq32Fmv8AvGjkHE5HzuqfUOzWle2Fv/qY+sX/AHFZjUuVx0Y9BNmsUeI/vl+iAwWRGvsqUnKGTkbHgRw/QodUS3MDxUfBUYXDkVJGTE3Ph8ip6MyM5KfbNqDitwKinNs6yeUmVj1CCXTd0/fA/hbI70YbfGyvkRs0DkAPQKh7t5vef+U4f6nNH1V4xLHLtln2pe8M16mTxA9AAo7EibSmvNIeb3fMptiTkbY9FlJLUq69ZBtrMq4Z0xp6sOia/MggHIEnPwCrVbvQW4mPDC25Ac5xYTnlcYTY+CqSuddRMlfaRzHqqJFvE9pOGNh52kcbceWSk9n1ZlAYIywuyY1pxXvmM+R5qpiKtlLSsklvYY2ixdxDHXytyJ+SloaOOIDCxrbX4C/M56oOx9ndjHY++c3HUdAOg/NNtrVuEHPT95LSYw98Ykah3duDY8OI8wsL33dir3CNpLjh7rQScVsxlqtMG13HQizcs7+HBZ02vLJqysw/eBxjiuTdr3akHW9gPIlX8Ry97XvYG2h9mYZiI3gWcHEA3ble3W11E7a9pEMYIi+8cMsjYAka9Qs0n207s3NJxOd7zjrrew5BRDpjqs+MVMb9Wyp3/qXEkS2HIAfBRzt8agG/bPv/AHFV2SoQDKmuYxcIfaBVDPtSbcwD9FObL9qsgIEzA4c2913poVmLXojXlKwcI+gdj72QVA+7eMX4Hd1w8jqptki+dNmSPLgGnPnex9Vqm7+2KhkYxjtm24EdoB0Ojvms8tRN8d+L80pRconY+24px928EjVpycOhBzUlL7psbH8ykzs0x32tuk+0RdoGh3ZnJhJFsbrZnos0nGa0j2qtJqSXG+BjGXta5cXO+SzeTMrT63w6JSXOSyEJ4VVRbXZeCkWT3GXn6foopjk6gfb98kqfR8Y8YvxGR8FfN0vZhPVw9ofu2n3MeRd1trh1VHpZLOBHT1/K6+hdh7b7enjk0xNFwOB0I9QVFK1ntDu3NSvlilGFxaAx2ocA4G4PHgndNs2pkfgbKMRBLQXWLra2CuO9F5Kcu/4kN3tPMNzIPi24Wc7D3h7GrNRJmY2Ps38Tj3WM6DEfgVOGHK1nf0xpNkTT3McbnWOdufLqU0fGWuLXAhwNiDkQRqCFL7tbWkFZTgONsbW4Bk2zjnkNddeiVv44fxGotpj+OBt/jdVlhce2mF3dIcOSgVyhpzI8MFhfUnINA1cTyAU79upWdwQOlDcu0LsJfzNuAS429HllI1Tc2hb9iivmcNiQTmGmw04ZKB303goqZrmNOKozsyPC7C7hjJyAvw1yVHrPaHVU8baZkZEZsxr3EtDyQ0kNPi62RVN25tSVr3RSCNpabObHhIvxBc3Ui61mmc99Rs24++0MzzHI1rZS3E3IZhvvAHmNfBXgVjD3m28ctF8nUu0XxuD2ucHNIIIOYKt1F7TJWtsfXh42TmoLy+N3q9sgA5qjbw7y4ndmw8e8eQ5eKrGyN7/tDnB0gYALgu1JJ0DRnpfNOo2hxLmtLrn3n3Db+AF/VUysv1PUu0mtZe+ioO29qh4LGaOe+Rx5ue76Cye7x1MkbDctIPdbYWaLjOw6c1TnT8Ejxx+k1D7E9Mv36FNyctfDqEuZ4seo/fzTMEjI8NEm0de9DLl09V6yVN0okZXGxEp03Z0moaSOinZpnY+y+0F2GzgpndmqcJ+zDyCcbS0m1yAbZHjkmO6VX2crSR0I5/qr7WbpsllFQNcNvqDfmOBWHky12vFVN6nOgnY9pLHvYHEtNiHglpPnYFL2f7UqmMYX4ZMxm8WdYHmFa59jMkAjmbiLRYG1jh5jzyPXxVI3i3OMLy5ly21weVtQUePyTWqnPxy3b29u9UdZH/uyyQuxEk3BAaG5HyPqqM2EukDQLkmwHG6vW7ux2ujJkaCHaA8LEqYh3agZK2VosW37uo01HJbf+Onx/wAmdxlioUe4k0gvk3xTba25E8PAP4dzP1C0xlXbQWXHxMccTr35XyUzn9dOP8N+1krN06g/8N3wSn7vzs96J48r/JbBEGDRoCOx44BW0v8ADj+1i0TC02II8Vt241Y19FGQM2gsIH4mnMnxuD5oU1JG8d6NrvEBH2fGyFpZG0NaTcgczYX+ASs25s/4MvlSVbNibIwWN2OaeQuCD81ke9NEYpgeErWyeZyePW581p0LWtBtfPXrdRW392Y6kR94tMdwCM7g2yPoEY7l2xv8fkiqezynx1zCfdjDpCeWEWHxITLa9d2tRLL+N73DwLjb4WVy2Pux9mjnDJA6SVuBriLYRnf5/BV+bcycaBrh0Ked5VM/nzx3bEVTy4QRztfqBmB4JyKlCn2TMw9+Nw62uPgm5P7surCzGajmzwu/cSP2V8s7pcQLaaFzo2ujEjcXfGHCfeuWvz6BUCYm+YIJzzFtc7qS23M6Kd+GQEuzIYXDDfMNOmefDmomoqC83JJOQzJOQFgM1zHHb8UjtVwNSmRhM143A21FG0xysBDnXLsIJ0tY8x+avclLBL3on26Mdb4cFi1PVujPdtbiDmCpOHeO2oIPQ39OK1klRlju7TO+UhEgZic4NF+8c81VnTd6/VGqKrG4uPHnrZMnOz9FF7VJoovXWMuhtGSPT+8ptNx1KQiR0pyuFMsa0gMtm5T1FQsayxAN9Csss9L0YbK3fbIBfI8CPqrTsnd0tNnC45j6hRuyPfsMgDb9FfKQiy5s87tpMUbPuhH7zQOoUxscFjMDs7aHmPzR3SZIeNZ3KjRdY24BGrc2/Vp6HT0PBMa5jZIsQzBB116jxuCE5M6iZpezkLf5Jbkf0yAXcPBwufFp5qeRyK3SSANsNAXfMozqq6i+0wl7eT3j4lebU3cAF349PZ8eX/GJumtbNOhZ2igW7WOINaM+Z0A5qSj2xla11crpll6P22CK2oAUZ9rc7gAlCVGzSJqUptQo3tEoTI2Wkn9oXu3TBtQiCcI2mw+ExXhUKPM/JcDkJ0kxV80g4OLGf6QmQcu9p1T2i4y9xiNe68r/AO9//UUBFlddzjzJPqSUajpy+4bbLM3NhZN84ahy6Hqch2O8juuYemIIjtgy/wD1g+GEqtJtQGNJ1KmpdlkDvREDmWm3romRprmzW8z4ADMp6EpAekk2XHapDjkpUU0qSoIru+PlxUU16k6GXMdFFOJSN33wHAKcdWANuTooCn/3tzxR6ige/IXsscvbSek5u5VDCHHiS71J/RXGkqr6KibNpHMaL8FP0NfbK6wznv01x6Wts2SUJlFRVVxqnDJ7rGmPPKoLb9QeyJHvNIe3xab/ABFx5p7VVPBQW1J+6Up2rSvCuu955uv62KXT1He8ioOGfvP8SndNJnfovSk9Onx5+osmy6cYcR1cfgOCfx04TWiZkB0CkQ+wsh6eHqOkBCLlx8qC56ax+1Se0TftEkyJJOe2RGTJhjXe1STakRUInbqL7fqlioTLaTEySalNGzJQKNpZJhUns+mJhkwi5y/fxVy2T7H6qeV1wIYcRwvk1LSbjCwZnI8bLUd2PZfS0gFwZn6l0lrX5tYMh8Vpp8vcox2g9ntVWOaYIiGWAMj+5GLdePldXik9hjw0Xrnh/HCwll+l3XWtsYBklBNFyZdB7JamM5VrXDk+I5+PeUJv3ubJTQGV00Qae7gaHB73HUNy5Z+S2Ov2hHCwvkcGtHEn5DisK332xNXVBeQWxtu2KO4BDeLjn7x/IJ7E91nVTEQm91Yto0EjwBhsG6AAfRQc9C5pzB8xZTtsZuKd0dVZNpIykdmeCRrCzagA6qS2TvLZ4a8C1x5KnxzW1R6aS7rrO4yqlbBExjmXGd0xrNkFrceK3QqG3f26I2WedNCeSBVbWa6Uuc8uPAcGjJc/GytuUT1LOW6lHft8A4RqoWfazWsxXuSMgPqo9rg0dq/3n525C+QS4bG1lO0blMtsz2jJ6H5JnTz3zKjN49q9zCDrkiYez5ekDBPmT1+BUpTyZtHMgepVfhlsVNbCbjlY0n3TfyGd11q8WXvS7sdwHmUcOTdsgGQ8yvOmSe5iO5yGSgGZe7VI7kW8pBeuOK5ZCbXi5euvFq5gQmvFy4HrjikWQi2nDJUUSFNY+qch4TON4ASgvWXVq+UeVK3139FN91BZ0vE6hv6qa3r259mgJHvuuGdDxPksK23WOuSblzrknjcpW/Dxm3autnqXF00rtT/MQAL8SuUewBILsGPmXOwNy4gm5I6quuke4YScibgeOt1L0tU97W0sRLWnOQ2sTxOf4bW9VGW9dtdPVtDT4rOmwkZBtK1zx5ucRmksjj91tU+/KohxN9WkkKdhpGxd1gGXHifEp4yqacpGMcOrQs+QUvauz3Rtu+JhGvaQuJbbqNW+YUWyFp0OvNaDV7GY9v3Liw2PdJxMF+QObfLLoVSNoUD4nlrm2PAfyuHNpV45bOUCTZjgL4bjmMwmhgsdLeCfMqCLFrnAcbHNp6jinx7YjEwslBzzaL+YVWntD/aCMj3gkvnsbjIqQdtJ7T34Y/NhH1ShtdnGmiP+oKT3UfLtEusMgMtOSK+vc62ZNtNSnrNtMGlPEPBt/mU7p94nk2YGt8GNH0R/ocqbx1MhHuvI/tcmNTQPfcuDh4gj5qfO0qjm/wAv0XItuzDVxI5PAI9CpFtUySMtNipbd2X78HoR8MlP1WzIau7Q0RTWu0t9x5tpbgSqpFC+GUXFrGxVy7X4stZRfsdknHdDeUKSqDctTyS09zmeNHNddM0a/kot1Q49PBIEY4o0P8n4kztFo4+lyku2kOGL0TRrQiBqC50Y7S6H0/VJ+29HeiTbmkvu3MI0Vyoja8cfiLJbahp4ehukRVDXZOyKDPTAHMeYy80aLlTkuvm03+aCZymVQXRnmDmDxXRtAf8AlNFz/X01dcLlxDlfZavnVN362a957QZtAtb8PlyKyjaVPixWeLtcAW2zsQe9fxAHmts2u92Fxb71jbgL8FmE+wnMbpd5uXdXH6KMsfqsap/2E30OEFuI2yaCbC/K6sOxqC7pHAWPdF/IOPzA8lcItitg2fKy13uje57re87CfgOHgq7QNzktp2h+ACnOaxVy2TLSluqDJCpV7cQzTN0dlhszFtSWlHqBHOzBIAQePEHmDwKTUQghRcsTmG7SQnPYRO1N3Xxm4JI4PtqOTxz68VEF0kLsrg63F7K60u2ge7JkdM/dP5Jc2x2P9w4emrfQ/SyuZfp7QNLvOwtwzxB2neZ3cuOWhKU77HJ7rsB5OaR8W3CNV7rSNzbG1/8Alusf9J18lFybLff/ANu8HrcfNP1ej9Hf8HiN8MrMv6h9bIP8K/C4HzQW7Em4REf/AKH5r3+H6nhFJ5WPyKYP4jIzUE9RqEc19x3gHD+oZqGdT1LPejkGozY4a9QmT6yW+ZPxB8EcQnHztDg5hLSM7ckvbbmvkimFrTC5/wAxhs8fC/mq1LVPOuLXUHgpGCUyUMgJu6GVj287PBafi34o4/VS6u0xHtDEfD8rpDH3N1B7JqTicObfkVMQmyp6fjz5TZzjSsSDddDkmuzhKQGuSu1QrY3bc0aMhwyKatcCuiLkUDkVPBY55dUqGYPGBxF/5T1So5nN1F0CtpARjZkRqPqgX9jlU0mMg6sPw4/RRak6WsD+4/J1sIPPhmolz7G2eWXmhjnZfb6qLk2mRyEN8a0eEia5t1XqvZxJurRVQKMqI8rKkVFVTyYy38TSD5ixVNpRhDweD3fIXVwmhcM1U6+NzZHt0DjjaTxuBceIIUeSel4dvCTqkumTKRzkJ0p5Ln01PiQUM24pi57+AQpHSDUgeifECVWzmuTNjpYdO838JPyPBekrSNXX8B9U0n2q45AD0JT1QnaXa4dlmDyOqkW7TNrOAcOtiqJJWv8A2AvRbZlbqcQ5H6FFw2NNAZNCdW28D9Eo4P5HWVQg28x2Ruw9dPX80+bVcQcuYN1FwsGk9FtZzQQ6zk1q9uQhxaR3sichxH6KJdUkA53UNtFsoDpbXbiaDbMtbhOZGoF3fNOYDSxVrWSNNiRfkoLZ0HenjJuHQyXy4ts4FL2VWySlzWYcIGb3BwzOjQMWZP0SNoVTadsgLmunkbgIYO7G05nPi5XJr0arUUuF4PkfNWSGXuqsObxUxRVV2N56LR1+HLXpJYvRea9JLknElp2bHD0rGgNKU52SWhsYSckVkiZAooeg5UgwogBGY05JpHUjincTwdChrKjto0+Eh4yvn4FMaqDE8u52PnYX+KsEsOJpafEeKiWGwsRohlnjqvp0FeKQwooWjwTWZiiqmHNT5agy04KpFVx0N1C7X2HjaRkeOY+KuMlIEF9ECmTLpd2Zwe65pH9Rv8SL/FJG71T/AMrxzWlSbKCbSbLS4S/BzrPf8KTO96UAf03/AES27mN4ucfh8le/4WVz+Fp8IXOqP/g2Ll8147nxcleDsg9Ug7JKfGfied/VFfuTEeJCBJuHGdHH0V+OySufwop8T539ZvN7PvwvHmCmn+BJm+48DwuFqY2V1XHbKS4n/lyZJPsOoj1DXedimEFLMKljgezaS1rnEhzQ3+a44i3ArWqzZN+F1CVewn8GA+SXCLnl/VMrdpmGN92CK5IiiDWjO/elNs7cvE9FVYKZ0jjYEnUq7bY3IkkJc0YXdT3T+SNsrdfsWWObzqRp4BTMNNZnjFBqKNzT3gUOKQstyur9XbsYuCrG2thGKMuPMfNKzTTDyTZcEt2/viiBRWzKnUHl8ipFhyuVLvwy3B1y6RjXMSGmxborTkggJd0HsZrEdjLaJuyUBOG5jJSuU9gmvrqmdVTHGbXtr65r0bTxPmn7Gm2qF/8AaN8jcnDSo6F6eRuVx88cNXSEkJQVbTQZIU2e2ykCE2maqTTVcLUohcIVxFDLOSSRfVEK5ZNJNlzClLieiILEns0ReT0AuzXDEiFeRoGktNdN5YD0UiQhuYjQQs9HcJg+jtw+Csj4kF9MjQlV80vRVnfvZo+xSutmAD8QtAdTqte0CD/Z8/8AaPmFGXTTC+2F0zrOCkO3vko3CnVLIOK53p4ZJQZBeBQw5KQ6ZRWyWRQUABLalVSjNajMdZCa6+SLaySodMfdOWOyUe1GExQ2lbtDIn0UiiaZSMKb59IMcihybNRmK00VIkYlBdVJpk+JDLU8cgPVzpnQLLlktySqSQQuWSyklURFl5KKSmTi8QuryASuWXSvBAcwrhalpJQAzEFXd/6f/ZtT0jPwVlUBv9/8bU/5Tvkoy6Xj3Hze5LhXlxmvmuZ6c7SJciMuhBHahvBG+KI1CZqjfklWsroKNFNzQB+/Rcckcp/4JQamtOnYQ2j/2Q=="/>
          <p:cNvSpPr>
            <a:spLocks noChangeAspect="1" noChangeArrowheads="1"/>
          </p:cNvSpPr>
          <p:nvPr/>
        </p:nvSpPr>
        <p:spPr bwMode="auto">
          <a:xfrm>
            <a:off x="114300" y="-925513"/>
            <a:ext cx="2390775" cy="1914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ata:image/jpg;base64,/9j/4AAQSkZJRgABAQAAAQABAAD/2wCEAAkGBhQSEBUSEhQUFRQUFhQUFRQUFBQUFBUUFBQVFRQUFRcXHCYeFxkjGhQUHy8gIycpLCwsFR4xNTAqNSYrLCkBCQoKDgwOGA8PGCkcHBwpKSkpLCkpKSkpKSkpKSwsKSkpKSkpKSkpKSkpKSkpLCksKSkpKSkpKSksKSksKSksKf/AABEIAMkA+wMBIgACEQEDEQH/xAAcAAABBQEBAQAAAAAAAAAAAAADAgQFBgcBAAj/xABEEAABAwIDBQUFBgQDBwUAAAABAAIDBBESITEFBkFRYRMicYGRBzKhscEUI1LR4fAVQmJyFnOSJTNDY7LC8SQ0NVOC/8QAGgEAAwEBAQEAAAAAAAAAAAAAAAECAwQFBv/EACMRAQEAAgIDAQEAAgMAAAAAAAABAhESMQMhQVEEE4EiMnH/2gAMAwEAAhEDEQA/AL1FCnccS4xicRhc7nKjajNCS0JV1WkiLocqXvvvcYB2URGM+878I/NUFu9k7TiEsl+eN3yvZOYnpul10FUXcjfc1D+xlIxEd12mK2oI5q7hyE2FFJcukpJTSSQhlqISk3QAsKSWIhXrIAWAL2BEXrJAItCgt8Nr/ZqV8jfe91v9zsr+WvkrEQqp7QKIy0xY0XNw4AanDn8roEYnNNcknMnMk8Sc0zfJco1Rqm0psVq6YKJVc9xt6jTSgkns32a9vAf1eI+SoZdknNFU2NjoUqdm31HBKHAEG4OYPREwBZ37Nt78bRTSu7zR3HE+83l4hK3n9qjYnuipgHltwZHXLcWlmge9bnoseN2x41oTnWHgsU2tNeZ/iP8ApCj27+VeIu7d+eRvbDnwwnKyHHW9pdx1JubKuOl4467P6Jt5GDm5o9XBaNRv7t+ZcfVxWe7CF6iL+8H0z+ivlE77tv8AaD65qMi8iv77T3fG3k0n1IH0VVcp3eyW9Rb8LGj1ufqoIhEa4TUN3tQy0I7moRCpTdmIjSkBKQwFa5KuhNclXTTWc+0HYwEwe257SxI63tr1CqNXsYi+G+VjhOZGuV+Oi1befZuOPE29wcThrwALh6BVmmoC9+BrbudwAzNkrbGuGrPbP4JnMN8wfQ5fJa97PtuungLXEl0ZAuTe4Omar+2PZdUEdoxrSdS0PGL8lH7lbVNLVGOS7Q44CDwcDlf98Vp8TlPjXQ9cLkNj7hec5SyKLknEhmRJMiAJdexIReuh6RCXXQUjEuhAKTWrpsViNRp+SdBdIQGC+0HY/wBnq32Fmv8AvGjkHE5HzuqfUOzWle2Fv/qY+sX/AHFZjUuVx0Y9BNmsUeI/vl+iAwWRGvsqUnKGTkbHgRw/QodUS3MDxUfBUYXDkVJGTE3Ph8ip6MyM5KfbNqDitwKinNs6yeUmVj1CCXTd0/fA/hbI70YbfGyvkRs0DkAPQKh7t5vef+U4f6nNH1V4xLHLtln2pe8M16mTxA9AAo7EibSmvNIeb3fMptiTkbY9FlJLUq69ZBtrMq4Z0xp6sOia/MggHIEnPwCrVbvQW4mPDC25Ac5xYTnlcYTY+CqSuddRMlfaRzHqqJFvE9pOGNh52kcbceWSk9n1ZlAYIywuyY1pxXvmM+R5qpiKtlLSsklvYY2ixdxDHXytyJ+SloaOOIDCxrbX4C/M56oOx9ndjHY++c3HUdAOg/NNtrVuEHPT95LSYw98Ykah3duDY8OI8wsL33dir3CNpLjh7rQScVsxlqtMG13HQizcs7+HBZ02vLJqysw/eBxjiuTdr3akHW9gPIlX8Ry97XvYG2h9mYZiI3gWcHEA3ble3W11E7a9pEMYIi+8cMsjYAka9Qs0n207s3NJxOd7zjrrew5BRDpjqs+MVMb9Wyp3/qXEkS2HIAfBRzt8agG/bPv/AHFV2SoQDKmuYxcIfaBVDPtSbcwD9FObL9qsgIEzA4c2913poVmLXojXlKwcI+gdj72QVA+7eMX4Hd1w8jqptki+dNmSPLgGnPnex9Vqm7+2KhkYxjtm24EdoB0Ojvms8tRN8d+L80pRconY+24px928EjVpycOhBzUlL7psbH8ykzs0x32tuk+0RdoGh3ZnJhJFsbrZnos0nGa0j2qtJqSXG+BjGXta5cXO+SzeTMrT63w6JSXOSyEJ4VVRbXZeCkWT3GXn6foopjk6gfb98kqfR8Y8YvxGR8FfN0vZhPVw9ofu2n3MeRd1trh1VHpZLOBHT1/K6+hdh7b7enjk0xNFwOB0I9QVFK1ntDu3NSvlilGFxaAx2ocA4G4PHgndNs2pkfgbKMRBLQXWLra2CuO9F5Kcu/4kN3tPMNzIPi24Wc7D3h7GrNRJmY2Ps38Tj3WM6DEfgVOGHK1nf0xpNkTT3McbnWOdufLqU0fGWuLXAhwNiDkQRqCFL7tbWkFZTgONsbW4Bk2zjnkNddeiVv44fxGotpj+OBt/jdVlhce2mF3dIcOSgVyhpzI8MFhfUnINA1cTyAU79upWdwQOlDcu0LsJfzNuAS429HllI1Tc2hb9iivmcNiQTmGmw04ZKB303goqZrmNOKozsyPC7C7hjJyAvw1yVHrPaHVU8baZkZEZsxr3EtDyQ0kNPi62RVN25tSVr3RSCNpabObHhIvxBc3Ui61mmc99Rs24++0MzzHI1rZS3E3IZhvvAHmNfBXgVjD3m28ctF8nUu0XxuD2ucHNIIIOYKt1F7TJWtsfXh42TmoLy+N3q9sgA5qjbw7y4ndmw8e8eQ5eKrGyN7/tDnB0gYALgu1JJ0DRnpfNOo2hxLmtLrn3n3Db+AF/VUysv1PUu0mtZe+ioO29qh4LGaOe+Rx5ue76Cye7x1MkbDctIPdbYWaLjOw6c1TnT8Ejxx+k1D7E9Mv36FNyctfDqEuZ4seo/fzTMEjI8NEm0de9DLl09V6yVN0okZXGxEp03Z0moaSOinZpnY+y+0F2GzgpndmqcJ+zDyCcbS0m1yAbZHjkmO6VX2crSR0I5/qr7WbpsllFQNcNvqDfmOBWHky12vFVN6nOgnY9pLHvYHEtNiHglpPnYFL2f7UqmMYX4ZMxm8WdYHmFa59jMkAjmbiLRYG1jh5jzyPXxVI3i3OMLy5ly21weVtQUePyTWqnPxy3b29u9UdZH/uyyQuxEk3BAaG5HyPqqM2EukDQLkmwHG6vW7ux2ujJkaCHaA8LEqYh3agZK2VosW37uo01HJbf+Onx/wAmdxlioUe4k0gvk3xTba25E8PAP4dzP1C0xlXbQWXHxMccTr35XyUzn9dOP8N+1krN06g/8N3wSn7vzs96J48r/JbBEGDRoCOx44BW0v8ADj+1i0TC02II8Vt241Y19FGQM2gsIH4mnMnxuD5oU1JG8d6NrvEBH2fGyFpZG0NaTcgczYX+ASs25s/4MvlSVbNibIwWN2OaeQuCD81ke9NEYpgeErWyeZyePW581p0LWtBtfPXrdRW392Y6kR94tMdwCM7g2yPoEY7l2xv8fkiqezynx1zCfdjDpCeWEWHxITLa9d2tRLL+N73DwLjb4WVy2Pux9mjnDJA6SVuBriLYRnf5/BV+bcycaBrh0Ked5VM/nzx3bEVTy4QRztfqBmB4JyKlCn2TMw9+Nw62uPgm5P7surCzGajmzwu/cSP2V8s7pcQLaaFzo2ujEjcXfGHCfeuWvz6BUCYm+YIJzzFtc7qS23M6Kd+GQEuzIYXDDfMNOmefDmomoqC83JJOQzJOQFgM1zHHb8UjtVwNSmRhM143A21FG0xysBDnXLsIJ0tY8x+avclLBL3on26Mdb4cFi1PVujPdtbiDmCpOHeO2oIPQ39OK1klRlju7TO+UhEgZic4NF+8c81VnTd6/VGqKrG4uPHnrZMnOz9FF7VJoovXWMuhtGSPT+8ptNx1KQiR0pyuFMsa0gMtm5T1FQsayxAN9Csss9L0YbK3fbIBfI8CPqrTsnd0tNnC45j6hRuyPfsMgDb9FfKQiy5s87tpMUbPuhH7zQOoUxscFjMDs7aHmPzR3SZIeNZ3KjRdY24BGrc2/Vp6HT0PBMa5jZIsQzBB116jxuCE5M6iZpezkLf5Jbkf0yAXcPBwufFp5qeRyK3SSANsNAXfMozqq6i+0wl7eT3j4lebU3cAF349PZ8eX/GJumtbNOhZ2igW7WOINaM+Z0A5qSj2xla11crpll6P22CK2oAUZ9rc7gAlCVGzSJqUptQo3tEoTI2Wkn9oXu3TBtQiCcI2mw+ExXhUKPM/JcDkJ0kxV80g4OLGf6QmQcu9p1T2i4y9xiNe68r/AO9//UUBFlddzjzJPqSUajpy+4bbLM3NhZN84ahy6Hqch2O8juuYemIIjtgy/wD1g+GEqtJtQGNJ1KmpdlkDvREDmWm3romRprmzW8z4ADMp6EpAekk2XHapDjkpUU0qSoIru+PlxUU16k6GXMdFFOJSN33wHAKcdWANuTooCn/3tzxR6ige/IXsscvbSek5u5VDCHHiS71J/RXGkqr6KibNpHMaL8FP0NfbK6wznv01x6Wts2SUJlFRVVxqnDJ7rGmPPKoLb9QeyJHvNIe3xab/ABFx5p7VVPBQW1J+6Up2rSvCuu955uv62KXT1He8ioOGfvP8SndNJnfovSk9Onx5+osmy6cYcR1cfgOCfx04TWiZkB0CkQ+wsh6eHqOkBCLlx8qC56ax+1Se0TftEkyJJOe2RGTJhjXe1STakRUInbqL7fqlioTLaTEySalNGzJQKNpZJhUns+mJhkwi5y/fxVy2T7H6qeV1wIYcRwvk1LSbjCwZnI8bLUd2PZfS0gFwZn6l0lrX5tYMh8Vpp8vcox2g9ntVWOaYIiGWAMj+5GLdePldXik9hjw0Xrnh/HCwll+l3XWtsYBklBNFyZdB7JamM5VrXDk+I5+PeUJv3ubJTQGV00Qae7gaHB73HUNy5Z+S2Ov2hHCwvkcGtHEn5DisK332xNXVBeQWxtu2KO4BDeLjn7x/IJ7E91nVTEQm91Yto0EjwBhsG6AAfRQc9C5pzB8xZTtsZuKd0dVZNpIykdmeCRrCzagA6qS2TvLZ4a8C1x5KnxzW1R6aS7rrO4yqlbBExjmXGd0xrNkFrceK3QqG3f26I2WedNCeSBVbWa6Uuc8uPAcGjJc/GytuUT1LOW6lHft8A4RqoWfazWsxXuSMgPqo9rg0dq/3n525C+QS4bG1lO0blMtsz2jJ6H5JnTz3zKjN49q9zCDrkiYez5ekDBPmT1+BUpTyZtHMgepVfhlsVNbCbjlY0n3TfyGd11q8WXvS7sdwHmUcOTdsgGQ8yvOmSe5iO5yGSgGZe7VI7kW8pBeuOK5ZCbXi5euvFq5gQmvFy4HrjikWQi2nDJUUSFNY+qch4TON4ASgvWXVq+UeVK3139FN91BZ0vE6hv6qa3r259mgJHvuuGdDxPksK23WOuSblzrknjcpW/Dxm3autnqXF00rtT/MQAL8SuUewBILsGPmXOwNy4gm5I6quuke4YScibgeOt1L0tU97W0sRLWnOQ2sTxOf4bW9VGW9dtdPVtDT4rOmwkZBtK1zx5ucRmksjj91tU+/KohxN9WkkKdhpGxd1gGXHifEp4yqacpGMcOrQs+QUvauz3Rtu+JhGvaQuJbbqNW+YUWyFp0OvNaDV7GY9v3Liw2PdJxMF+QObfLLoVSNoUD4nlrm2PAfyuHNpV45bOUCTZjgL4bjmMwmhgsdLeCfMqCLFrnAcbHNp6jinx7YjEwslBzzaL+YVWntD/aCMj3gkvnsbjIqQdtJ7T34Y/NhH1ShtdnGmiP+oKT3UfLtEusMgMtOSK+vc62ZNtNSnrNtMGlPEPBt/mU7p94nk2YGt8GNH0R/ocqbx1MhHuvI/tcmNTQPfcuDh4gj5qfO0qjm/wAv0XItuzDVxI5PAI9CpFtUySMtNipbd2X78HoR8MlP1WzIau7Q0RTWu0t9x5tpbgSqpFC+GUXFrGxVy7X4stZRfsdknHdDeUKSqDctTyS09zmeNHNddM0a/kot1Q49PBIEY4o0P8n4kztFo4+lyku2kOGL0TRrQiBqC50Y7S6H0/VJ+29HeiTbmkvu3MI0Vyoja8cfiLJbahp4ehukRVDXZOyKDPTAHMeYy80aLlTkuvm03+aCZymVQXRnmDmDxXRtAf8AlNFz/X01dcLlxDlfZavnVN362a957QZtAtb8PlyKyjaVPixWeLtcAW2zsQe9fxAHmts2u92Fxb71jbgL8FmE+wnMbpd5uXdXH6KMsfqsap/2E30OEFuI2yaCbC/K6sOxqC7pHAWPdF/IOPzA8lcItitg2fKy13uje57re87CfgOHgq7QNzktp2h+ACnOaxVy2TLSluqDJCpV7cQzTN0dlhszFtSWlHqBHOzBIAQePEHmDwKTUQghRcsTmG7SQnPYRO1N3Xxm4JI4PtqOTxz68VEF0kLsrg63F7K60u2ge7JkdM/dP5Jc2x2P9w4emrfQ/SyuZfp7QNLvOwtwzxB2neZ3cuOWhKU77HJ7rsB5OaR8W3CNV7rSNzbG1/8Alusf9J18lFybLff/ANu8HrcfNP1ej9Hf8HiN8MrMv6h9bIP8K/C4HzQW7Em4REf/AKH5r3+H6nhFJ5WPyKYP4jIzUE9RqEc19x3gHD+oZqGdT1LPejkGozY4a9QmT6yW+ZPxB8EcQnHztDg5hLSM7ckvbbmvkimFrTC5/wAxhs8fC/mq1LVPOuLXUHgpGCUyUMgJu6GVj287PBafi34o4/VS6u0xHtDEfD8rpDH3N1B7JqTicObfkVMQmyp6fjz5TZzjSsSDddDkmuzhKQGuSu1QrY3bc0aMhwyKatcCuiLkUDkVPBY55dUqGYPGBxF/5T1So5nN1F0CtpARjZkRqPqgX9jlU0mMg6sPw4/RRak6WsD+4/J1sIPPhmolz7G2eWXmhjnZfb6qLk2mRyEN8a0eEia5t1XqvZxJurRVQKMqI8rKkVFVTyYy38TSD5ixVNpRhDweD3fIXVwmhcM1U6+NzZHt0DjjaTxuBceIIUeSel4dvCTqkumTKRzkJ0p5Ln01PiQUM24pi57+AQpHSDUgeifECVWzmuTNjpYdO838JPyPBekrSNXX8B9U0n2q45AD0JT1QnaXa4dlmDyOqkW7TNrOAcOtiqJJWv8A2AvRbZlbqcQ5H6FFw2NNAZNCdW28D9Eo4P5HWVQg28x2Ruw9dPX80+bVcQcuYN1FwsGk9FtZzQQ6zk1q9uQhxaR3sichxH6KJdUkA53UNtFsoDpbXbiaDbMtbhOZGoF3fNOYDSxVrWSNNiRfkoLZ0HenjJuHQyXy4ts4FL2VWySlzWYcIGb3BwzOjQMWZP0SNoVTadsgLmunkbgIYO7G05nPi5XJr0arUUuF4PkfNWSGXuqsObxUxRVV2N56LR1+HLXpJYvRea9JLknElp2bHD0rGgNKU52SWhsYSckVkiZAooeg5UgwogBGY05JpHUjincTwdChrKjto0+Eh4yvn4FMaqDE8u52PnYX+KsEsOJpafEeKiWGwsRohlnjqvp0FeKQwooWjwTWZiiqmHNT5agy04KpFVx0N1C7X2HjaRkeOY+KuMlIEF9ECmTLpd2Zwe65pH9Rv8SL/FJG71T/AMrxzWlSbKCbSbLS4S/BzrPf8KTO96UAf03/AES27mN4ucfh8le/4WVz+Fp8IXOqP/g2Ll8147nxcleDsg9Ug7JKfGfied/VFfuTEeJCBJuHGdHH0V+OySufwop8T539ZvN7PvwvHmCmn+BJm+48DwuFqY2V1XHbKS4n/lyZJPsOoj1DXedimEFLMKljgezaS1rnEhzQ3+a44i3ArWqzZN+F1CVewn8GA+SXCLnl/VMrdpmGN92CK5IiiDWjO/elNs7cvE9FVYKZ0jjYEnUq7bY3IkkJc0YXdT3T+SNsrdfsWWObzqRp4BTMNNZnjFBqKNzT3gUOKQstyur9XbsYuCrG2thGKMuPMfNKzTTDyTZcEt2/viiBRWzKnUHl8ipFhyuVLvwy3B1y6RjXMSGmxborTkggJd0HsZrEdjLaJuyUBOG5jJSuU9gmvrqmdVTHGbXtr65r0bTxPmn7Gm2qF/8AaN8jcnDSo6F6eRuVx88cNXSEkJQVbTQZIU2e2ykCE2maqTTVcLUohcIVxFDLOSSRfVEK5ZNJNlzClLieiILEns0ReT0AuzXDEiFeRoGktNdN5YD0UiQhuYjQQs9HcJg+jtw+Csj4kF9MjQlV80vRVnfvZo+xSutmAD8QtAdTqte0CD/Z8/8AaPmFGXTTC+2F0zrOCkO3vko3CnVLIOK53p4ZJQZBeBQw5KQ6ZRWyWRQUABLalVSjNajMdZCa6+SLaySodMfdOWOyUe1GExQ2lbtDIn0UiiaZSMKb59IMcihybNRmK00VIkYlBdVJpk+JDLU8cgPVzpnQLLlktySqSQQuWSyklURFl5KKSmTi8QuryASuWXSvBAcwrhalpJQAzEFXd/6f/ZtT0jPwVlUBv9/8bU/5Tvkoy6Xj3Hze5LhXlxmvmuZ6c7SJciMuhBHahvBG+KI1CZqjfklWsroKNFNzQB+/Rcckcp/4JQamtOnYQ2j/2Q=="/>
          <p:cNvSpPr>
            <a:spLocks noChangeAspect="1" noChangeArrowheads="1"/>
          </p:cNvSpPr>
          <p:nvPr/>
        </p:nvSpPr>
        <p:spPr bwMode="auto">
          <a:xfrm>
            <a:off x="114300" y="-925513"/>
            <a:ext cx="2390775" cy="1914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untitled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767377">
            <a:off x="2265834" y="3043187"/>
            <a:ext cx="3733800" cy="2990016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Math, Chorus, and P.E.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Always keep track of your math notes, he takes a grade on them</a:t>
            </a:r>
          </a:p>
          <a:p>
            <a:r>
              <a:rPr lang="en-US" dirty="0" smtClean="0"/>
              <a:t>Sing loud and clear in chorus</a:t>
            </a:r>
          </a:p>
          <a:p>
            <a:r>
              <a:rPr lang="en-US" dirty="0" smtClean="0"/>
              <a:t>Bring your P.E. clothes home often to wash them</a:t>
            </a:r>
          </a:p>
          <a:p>
            <a:endParaRPr lang="en-US" dirty="0" smtClean="0"/>
          </a:p>
        </p:txBody>
      </p:sp>
      <p:pic>
        <p:nvPicPr>
          <p:cNvPr id="15366" name="Picture 6" descr="http://t1.gstatic.com/images?q=tbn:ANd9GcS25k58L0a9PFPAfzoTTKtFgAxyfNSZUvUFscQ3Gio0aKYuY97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27500">
            <a:off x="6578183" y="415695"/>
            <a:ext cx="2181726" cy="1314513"/>
          </a:xfrm>
          <a:prstGeom prst="rect">
            <a:avLst/>
          </a:prstGeom>
          <a:noFill/>
        </p:spPr>
      </p:pic>
      <p:pic>
        <p:nvPicPr>
          <p:cNvPr id="1028" name="Picture 4" descr="http://3.bp.blogspot.com/-F1D8y-3kbrk/Tlvbu1yWv-I/AAAAAAAAA3k/TQY2JvQof2o/s1600/Justin_Bieber_Dec14new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07732">
            <a:off x="5201476" y="3856897"/>
            <a:ext cx="2897715" cy="2555784"/>
          </a:xfrm>
          <a:prstGeom prst="rect">
            <a:avLst/>
          </a:prstGeom>
          <a:noFill/>
        </p:spPr>
      </p:pic>
      <p:sp>
        <p:nvSpPr>
          <p:cNvPr id="1030" name="AutoShape 6" descr="data:image/jpg;base64,/9j/4AAQSkZJRgABAQAAAQABAAD/2wCEAAkGBhQSERUUExQWFRQVFBcXGBgVGBYYGhwXFBUVFhcUGBcYHCYfFxwjHBUXHy8gJCcpLCwsGB4xNTAqNSYrLCkBCQoKDgwOGg8PGi8kHyQsLCwsLCwtLiwsLCwpLCwpLCwsLCwsLCwsLCwsLCwsLCwsLCwsLCwsLCwsLCksLCwsLP/AABEIAMIBAwMBIgACEQEDEQH/xAAcAAABBQEBAQAAAAAAAAAAAAADAgQFBgcAAQj/xABFEAACAQIDBAYHBgMHAwUBAAABAgMAEQQSIQUxQVEGImFxgZETMqGxwdHwByNCUmJyFJLhY4KTorLS8RUzQxYkRFNzVP/EABsBAAIDAQEBAAAAAAAAAAAAAAIDAQQFAAYH/8QALxEAAgIBAwMBBwMFAQAAAAAAAAECEQMSITEEQVETBSIyYXGh8JGx0UJSgcHhFP/aAAwDAQACEQMRAD8AxZTU10TxOTFIb2uGGvap+Nqi8HvI4EfEGi4fEGCUMACV4MLggi2o8abGauiK7mv4Mjfzp+JRfePOqTsXa6SR5zCASSCA7W0qTTaSjdAniWNWFjbX5/JDyRRTelOEEeLlC2ylswtycBreZIqLAq17c2e+IcOciWFrIltLk666nXfUWejZ/P7P61YUHQrXEicwr0MeVTMHRu+9+e4cvGp3AdDoj62Y95+VqhyS5GxxSlwU/CwlnUb7sNBx1qz7c2YqRAqAApse48fMe2rIuw4okUpGAb7+Oo5+FN9qYP0kEi80Nu8aj2iq88qvUuxZWCoNMokdPYKj4GvT+CqktxUHRb8ML4Mj+ykHscVRstX3ZS3wv91x/qrPFlJPWK3AB3C2vdVVcsawmdedFjive1tBc3IHbzocWJjYaCx0/EWOm/qWqSToliPWsh/SCRfxItUt0QR8ShtLgd9qRidkMrgsOqSPlU1h+h+JzZ7xxkajUtry0FgO6pnZmyZjm/iCnAALruvckWAHChlOlsSo2yu4TourKGLWDGwsDf2VIRdFoY21LEjlz8as0WARFtrbvIHvpucVh03tGD4E+y5qq5ye1lhaV2BJASx6v4QAdL7t2gvbhXr4DN+Gx4EgNbUXtfdXSdIYxuDt3Lb/AFWprL0jb8MYH7m+Cj40OiTp/n3O10PxhT2D67qc5jzNVuXbcx4qv7V+LE00lxkjetI5/vEDyW1EsUuQXOy2GYItiQBr6xHHXjUa22o03SLbkq3/ANIqu+jHLX6414601Y33YGolMX0gU6KHPfoPafhRdhxlyXItwHHvNQiQkkAbybedXHC4cIgUcBVbqdMI6Vyw4ttnEV5iXyqTyH9Le2iW1pntKS5VBx1PcN312VnJWxljeCInXnR1itRwthYUqOOpsgD6Kup1lrq6zjNItjspLWJQD1lIZfFluB40HEwAle+1/DT3UJcdlYMpIIBFxcHzFEk2oW9ZVbtIsf5lsT43r0ajNuyncaosnRtMsVr/AImqZWoboy2aHtzG/sqZQVsY/hVmfk+JhLUOSGjLXMKZwAhGAhuzdgBHibfCp7BJv76hcJIBJruKkfH4VY8FEMo/pVPM/eNfpXcQW0pSsDMBfLY2vbiB8ape0toyyIy5soIIsmngTvPsq+bRw2aCRRxQ8+GvwrPpRpUYYxldi+ryTg0k9iBwoqSgppks57daeQikSVCky49H9YLfqYe750gbBwkYAMcQA1HpLE+bm5r3o2fuj+8+5ajRh1B0UeXxrPnak6ZZVVuSw2rAl8pBP9mhN/EC3toUnSD8sbH9xVfdc0wIpxs3Z4mcrnC2UtuuSAQDYcd4oVDUwrEybblO4IvgzH3geymsmOlO+Vv7uVfcL+2pLbWyVhjVlLHrZSWtxBIsBu9U8TVYxO1lVgoBZjwFtO033U1Yd6oBzHUiX33Y/qJb/UTSY1I7Oyp/YvRKXERrIWEYY6AgsxA/FvGnLzq14XoXhkFmUyG2pZj42AIAo3j0umQpWZsRSGrUz0Xwn/0r5v8A7qiukHQ+D0DvCpVkUsLFiDlFyCCTy4V2k6zPWNJvSHlOW6rmPIb/AAvv8KjTtVz+HL33PyqVBsjUkStILC9qiMHipGmUFtL/AIbcO7Wp4oDvFDJaeSU7H2wsHdy35R7TVgIoHR/C2hB/MSb+73U9eOsPPPVNliKpDfNzqDwuJzzM3gO4bqebaxmVco9ZvYOJ+FRGCBDW7qOGP3HJnN7lhRedGvTKOQ3t20ZZ6Q0SFrqHftrqgkyICjw4Rm9VWPcDRExD8GI7tPaKHNIx3sT3kn317FRozbLT0biaMMGte4NgQbXFtbHTdU/VD6PbR9HMAfVfqn4Hz99XqJuHlVrG7iVsiphVrnrlrpaOXAtAGNIWVl9V3XuY+7dXrGh0qaT5GxbXAqXaMx6plcqd46uo5XAvTSUULaeOEQudTwHOoI7VdiGNjY3Cn1ezQHXxoV7qaignqm7kyRxZC9Y7qDgcerta1uWu/wDrQNsbWecKCAoA3A6E7r/XbTTBYGQ+qGP7QT7RupSwylbly/sO1JbI0fox6jfuHu/pTSQ2J7z76r+AxGNPVgEh1F8iX1H5jb2Grhh+jLOoeVmQuL5bAFWO8HU3A8LjlVHL004vcfHImtiKaYCi7ExX/uosvEup7mjce+1PP/SUl9ArjmGHuYg1YNldFVjKuTd1IIsbAEagi2/xqpB5HKtNfNhuvJGdLdnTPgZTGrlg0RWwNyfSBNAOxjQ+iH2fZLTYzryaWjvdVG8Zj+I8bbu+rwkHNqMqgdtX/UUd09xTjZ0a9lKyjtrle/bS1j40nX4Co89CK8KAix5bu/hRrV41cpPudRhPSTCDB4qSEXCq103+owDKL34A2v2UzcxTjret+Zd/j+YVfvtM2CHkjnZfu1QI5ABYXY5SQQRluSL2J3c6rWFweEBsPROe1wx8i5HkoopXGpeSErdEHs7YzRy3NmWxsw7eY3g08xIcG4Phw8aLFJcekQgoTvFsvcfynsNqndmskiElAGBsR4cqXOTvUwopcELgNrYlLZNVudCCRpyB3eBqcj2+7D7yKx5gi3kdR50maYJvsO+w9lRuJxTMeqrHwyjzbXyqrPBDI70jFLT3Azhi5ZjfMfLkKRsrHKcSyNYBbWN95tqPM15HLc62GW+4k9+pteqlO+Zix4knzN6Y8SmnEhyrc1ZI7nT686bywkHd5a1msO0JU9SWRe5jbyo69JsUv/lLfuAb3iqr6KfZon1UaFbv9tdUBh+lkmUXCXt+ofGvar+hk8DLRESGIqz+gZdNCWNrsOroN3O3KmO2JLrGuQooF1uN9wBe9tdQdaN/1mWQejyKc3ALvtrbQ9nlTXaYkLgyLYhQAOQGg0uSPHv41617oziPy2q59Htp+ljsT100PaOBqoMlOdnTmJw43Df+3jXY24sGatGiKb615LSYCewg8R76WVuasS4Ky5BOlerhid3IkncABvYngKlMFscvrewHE/CmvSvFrFhmjj/HZb8Tf1j5AjxqtLJuorkdGD5fBn+0Z/SyE/h3L3Djbt30ILaiBa8MfeatKFHWTnRXow2Ke7AiJTqeZ/IvbzPCth2ds9YkVI1CqBoF+tT2016L7L9DhoUYdZUF/wBx6ze0mpm3KszPlcnXYtQjSBGDnf214cKvIU5VDSM1xfdVfVQygJjC8PKvQmtR20to+isTqzMFReLFiAPDXU8BTboptqbEekaUIno3MZQA3zjUm5OgAIFtb2JvwqdMnHV2ItJ0WCOGimMDlVUxHSOc4goHiw6rKFCzA55EFy7r2WAtYWN9+hqAw+3cRK7PJK4UYXESgBgAykSRp1UACkG2+5ut+Ip0Onk91QLmjSxHfj7K5WINj4EVnGC2jiMPhDiBO98qL6KUiS7OyusoBJKoY81gbG4PhZ9kdLCci4lAvpHyRSR3MchIvmW+oG4XudTrapnglH5r5EKSZZLUkrXoW2ldVdxDsjtt4ATRNGf/ACIyX5ZhofA2PhXzLi8MyOyuCGUkMDzB1r6nnXTuqhdI/s9jxUjnOgYksBezgtr3EXN6LXpjTBcbMt6IYV5JioYqmQ5wDvBFgtrG+/lwO6r7hsAsa5VzW5Fj/wA+ymew+geLwjy54yyELZo+ve2b8K3I8RScfttYzlKvfkwKexvhS5O+CYqh5JlXcAPrjx9lR80l/r4nSo6bbcjmygLysLn20pNmSvq1/wC8fh/xQOSjyGk3wDxPVikI10sPHT41WLVacWhVQpFje9u6oyfBBuw8/nUQmgpRsiQK5UuQBxIGvb20afDFd/nwqR2RhQfWF+OvsNHOairBjBydAZNmFiSDbh/L1fhXVLmPlXVX9WQbghngdmRyQ54XdpQb/hXKRzBOg/V2UbEyhkIxI64vkdRZm4aggXGn4rWvuub00lhlVcwA+7BKyIQpAG4kDQ332BuPepNohyrzx30spy2RtxJYCxJ13g213DfW+mmUmBx+yhHGr5812INh1dOTX18vdTCGJpWCIpYngBUhgtkSYiQxo33Ya5IvkF+IB48OZt41csIsOFtBAhlmO9UsWJ5u26Ne/wAqXPJp2OUbG+xYGSJUk0ZRbffTh8qs+A2SFGaTy4+NDwOzfRXkmKmQ62HqIOwnU/uPgBTsyX1pOTqHJUiY4UnbPcViLiw0UbgKz3pftDM+Ubl95q8Y17KazHauFmDM0gGUtvHadKnpaTtk5fANBUp0ewgkxUKncZAT3L1iPIVXjKfzeV6tP2ZYYy49NWIjR3O+27KPawrRlnSi6EKG5tOHTSnCim5lHDy+dM9rQgxM0pbIoLsqki4QXym28abtx41i9y6OcVtGNL53UWIGW9zdjZQFGpJO4VWNq7dxOJCjBKQpViWcAaZsi2a9l/E3Oyg9hksH0UjVbvGL5zIRdms5AB6xOthpe1t9gL089LAtlaaIAfhMiC1twC3sBRLSnsr/AGI3ZE4Po2BJ6Vnkd7IBlNgBGoFi51a5BJ62pO6prCYH0YISNFzEseta7MbljZTcmjJtTDD/AORD/ix/Olf9dww/+RD/AIsf+6oeuXJ2yBYjBu4s0cRFiOsWO8WIt6O2o0phP0ZhIIaC109HeJiOoWz2Auv4tfVqWXbmG/8A6YP8WP8A3U6gxKP6rq37WVvdXLXHjY7ZlIm6FRWsk8kRzow9MtxeIMEF2CggZuZ5U12x0ZxgRWLmUQxysHjYli7tcALa9soUabutWiPh+y1RmwEssoGiriZwoGlgJCf9Ranx6idW96BcEH2QFWCMKWZci5TJq1iLi9xvsbU8K6VzJzN6Rmt3VUtpjKPJRoaq+30tKG/Mo8wSPlVnxT2Rj2H3VTvtCxjw4dJYwukmU5gTo6k30I4qPOm405SpdwJcHsGMdfVZh3E+6iYnpaqjLPJEw/LLkPsrL32jicRpmke5tljBy332sm/QHfSJNgYgIXaGQIEDlithlYhQ2ttCSKtro4v4mI9V9jVdmbTwTA+jhh13+iCe1baUifYmFc3SRouxlzD+nnWQJMVPV0PMaHzFHbbcy/8Amk/nb50rJ7NjLuMj1MkaTiuhLOLK0Uo7Gsfbu86rG0ehuJiufROy8wM3+m9V6PpHiENxK9+1i3sa4q1bE+0tgLTMyngy3I8V1t4eyqkuhlj+F2NXUKXKKvPHa4PiD8qNs1Cqb/D/AJrTU24mIQFkhnQ8WVW8Ow+FN5Nk4J9DC0XbExt5HT2VXyYpNVQ6GSK3KFavKuh6I4XhiJAORQE+dq6g0P8ALO1IzPE9H5498bDtXX2iiQxPk+/cxxXvdr5j+lAdW91WLpL0rKM0cKhmXRmYiynsW92I57u+hdFugMuMYYjFsyxHXrGzOOz8idvlzrWWaWm3sVNCukD2Kk+M+5waegw6mzyn1u3UfiPIa9oFXnZmyYcFH6OEXY+u51YniSfhuFPDMkaCKBQkaiwyi3l895qE25tP0MTN+Lco/Uflv8KSk8jpd/1f1GbRRCdNNuf+FSbnVz7l+J8KZdFdvGNwjsPRH81+qbG1jwF+G7W+lQBcsxJJJ3m55++nOFeNCTIGKgEgKQCW4AkjQX3kC9bUemisel8FN5Hqs0aDFxz3WN1cjeAde+3Lt3VE9Jej0skOWHLctdg2lwNQAeGtqruxNo4dSwxELtf1JI5CjIddV4G9+PIVe9gY3DygKuMJbgmIQLJ3Bw2WT2mqGXp5Yd4219P4/wB0OjNT5Mix+ypYT96hU9uoPcRoRWg/ZNhMscsnGR8gP6Y1zndzLDyqzYrZiSFo80chXV0Ojgc2jcBgO21qYQYH+G0iFlzFiFubEgAkDlYDTspTypqnyEo0y9QIMvbbWkYzBCVCjEgNbda9lINrkHiKZ7H2wJYgfxA5WFjvHHXnvqURqRVOxllR6blYY4iXYZ51Vnf7wiOxLlVcFQRpuWq2u08SqQXeU9TETkBzGTENELWsCAY2a3EGw31oO2NhfxEsDFyogk9JlABzNdbAknQdUjxpWK6MwTSGWVM7FMmrNbKDe1gRzq5jywhFJq+Rbi29ijyS4uOLAsk0jNiY5Es8j2zyEhH38FlUg8CgpW28TNFP6NsXMI4xGgljfPlkIuxmjDBrkh7X1sBa9rVoI2JB9190l4QBHcXKAWIC33bhQJ9gYUyelaKIve+YrrfmeBPaRepWdXx57Lydp+ZEfaBjZI48OEd0zzZWMerFctjZfxHUWHE1V9oYfER+gVmiZ5Emlu8MTdRIxIobPHcGysLcCeNX/aWxIcUULliYySpR2QgnL1tCNeqNeFRUn2fw2URyTR5FkUWKNpLmD3uvEMR3V2LNGMUpfPsdKLb2D9Fdnxy4SKVolR3UkmLNFqGZb/dkW3A8qmcJglhXKt7FmY5mZjmdizEsxudSd9J2RgRh4UiW7Ki2BO86kk+Zp2bWqrOepug0qEE8KErbwaN30h040vYkBObi3MgU0x+AEkZjYAi49YBrEHRrHTTeKePFwoO1IC0TgMUYoyhl3qSpsw1GoNElRAyXZMGGzvJKI1kdZCGZEQOgUBkvqpOVSbHeOFRW0OmWzVUx5zKpBXIgkZSCLZbEhSLaWqNT7PISQ0rzzlnyEgqCN/XJNyQAt9Cb3AANMtg7QwuDjBdl9Kkk8brGis0sdwFzNpl1Bsbi6kjWrCwRlum2/lt+cCXOtuAe0+ia46VHw8BwceUq3pFRLkWKsIkOYXzWJNgdBe+hoOP2e8UrRyCzIbEdveN4437at22+m2In6qMYktl6vrsLW678950t6zcDVWeC5PbWhiw5EvfEynG9hiRXjLTv0AGpoDPc6bqKWOuSFKyX6K7e/h3KufumIv8ApO7N8/6VoQNxcag66cjxrJxDoQdKu/QKZ5I5bklFZVQHhoSQOz1aodRiUVqHQlexYK6j+gryqljaIboz0ACMcXj7GRmLiPeoJN+t+Zv07hxvwsWO2iZNNy8vnQcZiWZrt5cvCojaW2Y4R1jqdwGpPy76GMZTav8Awg21FB9pbSWFC7buAG8ngBVB2xtx5z1gABeyjhfmeJpW2tuGcjTKFvYXvv8AjURfwrXwYFj3fP7FWc9W3YKiEXP13Cu9Jm3b/rz7q67cctud7f8ANIKcfrvHyq9xshApDY9h4dvZTtHFMGfdfhy1Gu+4pxc7xqPP6799FjlWxEkTcO3JlTLmBAVkVmCsyK4KssbtqgIJFgbammsPSjERaCQsP1jP7W1HnTNcSNQOHl/WmzISwAGpv7qDLjxtbJExlLuzQdldMFQQvJZfTXVwp0CgkLKeWvDkTyq7jGFGB4Df3Vh8WHAXtB1+NSY6VYgxiNZBkC5QcoLZeAzHdbdz0qpLoqqhsc3k0Tb32kRQZljX00g1IBsB+429gqtYn7RsY6koY49NyrmN/wBzfKqZgUtJJ2rf21I+qB5+NPwdJjSuSti8maXYeTdKsWQS2IfwsPcKaS9IsSV1nkv3mhrCWo4waj1iO6rywx4jFCHlrljFdqzE9eWQ9udvgamMH0lnQdXEy9xYuPJgaYyYmJd2vYLe+m77QY+qtvCu9GKVNI71JPdFwwn2i4uMXbJIORUqfMH4VLbN+12JmCyxPGeYsw+B9lZwNrMPWQe0UVZo5NNx5HT23qrPo8M+Bsc848m4bO6RwTj7uRSeXEeB1FP/AEo5isIRGFtd24jQ+Y1qZw3TjEYeyk+lXkx1/m+dUsvs1reA6HVJ7M2CFh9e6unGlZhh/tWhDWOdTfUMpsDyut71ZMB0xjxIski246i4HdwrOeCUS0ppme9JZJI8RNC0sjqJLgO7G4IBUkE6kKQL9lRF6tX2j4G0qTpYo6hDzDoDa/etrftNUmTEncK3cU1oTM+cXqaDy4gCgNiS3qjxryLD31NHeUKKZ70t3siNlwAGDJ9Y0v0Cr2UJ8aSbChtzJvS7guFYVSfIpiCdLmrh0F25h8NHIkzFSzhlOViCMoH4QbWI486psZ40p2BFVMuNZY0xsZOL2NV/9ZYH/wC4/wCHJ/srysmJA311VP8Ayx8v8/wN9R+DfF2hDKLSL/ML+0aioPbP2bQ4m7xTMjHukTutcEedeqaNFKQbgkHs0rLx5JY3cHRclBS5KPtb7M8ZCDlQTLziNzb9hs3kDVTmgZGysCrA6hgQfFTrW74fbTjfZh27/MU7nmw2JXLPErD+0UMB3HePZV6HXz/rV/QrvAux89QNpbl7h9Gjq4vu05i2la7tP7IsJMCYHaEn8p9In8rG4/mqm7W+yjHQAmNVxC/2Rs3ijWPlmq/i67G9m6+oiWGRTxFpoddQfA28aRYcQb8bfLeKezI0TZJEZH4qylT5EXoJW5JO7herlRaTixO/c8w5G6kyvlII/CbilFgNT4fVq9jhv1jpfnyot2qXJ3G45gkuhGjMbk3I87ChxtbhpQjBZgV9lSUOFBI5ceVOjb57CnSOgisb2OoGntp2MLxe5PIUhZ7agXPZyrxppTu0qxFJciJWwrlzoAEHPjTWSKMes5J7KQYGbfc05gwQHbR6r2RFKPLG4nQeqnsv76IMYeTDup9HGLf1+VLaMfRqdMgdcfBGekc8NO2hS4MHeoB5r8RUoYMwNvfTUzW0PuvQtdpBqX9ojKyqAxuQdLG9xSMVJex417K7EdUeNNcvOolLsiYx7sZYjB/eMSQLm/sr1sCNCHN+4jyNP7C5JoCPcljuFUHhj4LKmznkY+sS1ha7End30iIgcCT4UqR79gOv/NDkNt1S9ieRUmNtwpk8pJooFDlj1pGSUmg4pIVGteOdaN6PdzoQS5oHFpUTYt5CBXjPYXtyFFZAO0mm8z8OW+pna5IW5csP9o7qoBghawtfrjQbhvO4ab+FdVNFdVb0cfgZrl5NgU0VTTeN7i9FU1gJmkOFNGQ02U0VTRAsdxSkG4JB7NKksPtlxvsw7d/mKiFNFVqMgnZcVBOuSaNWHKRQ6+Fxp5VA7R+yrBTi8JaE/oOdPFGv7CKMrUaOQg3BsezSmQnKHwOgJRT5M/2r9j2LibNHkxCg/hOR7c8j6HuDGqhjNkyQyETq8LfrDITyAv6wrf4NrON5zDt+Yp1LtGKRCsqArbVWUOvkRr5Vex9dkj8Sv7MrywJ8HzzDGWNrggbzx7t1O8QQFsN59g4/XfT3ak6NKzRqqI7EqiblXgLcNLUxaPUd/wBe6vTRW2/JlvdgEbXt4U8jnO40A4MkbqCSy7xRHNJkqovTWeSwpk2JfmPCiYPZ0+IbLGjyN+kE8CfDQHyrpTSW50cbs8Qcjaiidra691WPBfZVi3y5niQtY2z5mANutZARbrKd+43oWB+z2aWESpZwzFQM4BNrjNY2FiVIGt+ykLqcb7jHja7EImKsdDS5iGF6Ni9jCJirqVbXQg8CQe8XFr00mwFhodOw0/evkJTjZ5FML2vQ5t9vrl8aEuEFer63h7iKBMOgWLG7kaFHHcaW7r07xkeg77UxVDupU1UhkXaFYhrW8qRfjXSYdjwvQlhYWsDYnd9bqRJu+BiquQuSwBoY9a/CnQjuNdD2fGlKFG4fGj9KyNYBt1+J+rVyJlF+Pxpxry93Dzr3Kfr/AIovS3sHUNhzPcKD/DEEneDTy3ZTabFgXXiKVkhFK5MKMnew3Q6V7TMNXVneoWNJM9G+lU+GIUhni/KQbj9p4d27uqem6REuXidwX1C2NrfqUiwoyrRMl688+oT30mqsLXcc4PpkR/3k/vJ/tPzqwbO21DN/25FJ/Lub+U61U2woprLs8UMcyfJLxmkKaKprPMLtnEw+q+dR+F+t7fWHnU7gemyHSZGjPMddfZqPI09NPhi3FotStRlNMcHjo5ReN1cfpIPny8adLRgDlTS81N1eiBqJAtGRTYQx4mWPgjso7gTlPlbzpTpqvf8AA046RuTjJ20FpCP5QF8b2oasGUMOy/eNDXtOnuWKLfNIw8u02OICMl+ND9HfeKbz8u2gFXOgOh41YbEqPcmOjXR6PGYoRlsqqpZstgzWIBVL6XAJYngAa02LFQYJB/2o8oVCiDVrLcOUUFnGZQ4k4CVhoRWV7PcwMrxmzowYEcwb61a+iphxuJdcWC0kmsZDuo6t/ugAdBa2XkAazOrwanrk3pS4XJaxZNtMefmOcd03w2ZCiS5o/Sop0X7qRJVCCxP5ou70YtqNVbA6Q4ZUhWTMrRxshJF1IZjfQHiHbUjSw1tvukXRvCQofuYVUalmVT4s73PPeeVQ+0ei2ExFvRwWLeq6H0KnS+gsc41BvkItre1UY9Rga06Wl5v6/wAj3ind2r+grFYVZYrShZoysYUr1iZZGIZ1ZRZdSD3Mb2GlZvtfYowuIaP0mZLXHPKSbBxwNhfutVxgwK4JPSRTyGFtCTkeJXvlAlVbPH1tM4U2O8aWNB6Vh/4iR7AZnZ8odH0Ziw60bEHfV7oXU2k9hGeNrdbjDFQ5WIoMUd28/dajxzekT9S+0U7wsahbjlvrQ0b7FfXS3I7Hxkx6b7io6GO43sCPrcamJx1e5rVHgENvBB7aXOG9jIS2OUXtpe3G30K9KniQPrkNK58SOd+wa+7SkGQ8B5/Jfia7YLcUUHHXv+Vc0luz2f1oRDHj5ae65rz0VuQ8B8TUX4R1eRfpR2nw+dd6T9J8qS0Ztck253Ntd2oFTnRPoq2KmVSGWK2dn1Ayj8pIsSd2nwpU8qgnKTDUb2RH4nASJGkjqVST1Cba79N+m7jVem1ux4mrn9pXSSOWRMPBb0cFxcagtYLYdihbedUYg9o99ZuXM5xSktyxGCi9j3MPq/yryjogtqxv3V1K0P8AKCsvQWlrXgFLtXkjcPRXMK6vLXNqlIg8WMV6cMp4U5WKlCHvrqOGA2cAcykqw3FSQfMVJYTb2Ji9YiVf1aN/MPiDXeh769MffTYzlHuA0mTOD6Wwto+aI/rF1/mHxtU1FKGF1IIPEG48xVJaMcq9hTIbozIeam3mNx8afHN5Qt4/BF9NYTHipOUgV/MZT7VNRGAxYF1+r1LdK8Q0mRnIJUFb2ANjqL2058BvqsJXreh6hywxa7bfoY3UYqm0yxHraj65V4h+vrxplgcd58e0c6e+kG8GteMlLdGfKLjsGWO9KXG+jIdTYqQQRwINwQeYNR8mPKm28fXCkHEq2+/12fW+mbcEKL5Lxsr7QGfEpJiGum61hlQHTPGp3MuhzaneONWPpH0tw8QmhlJDoymMoAGzZA6ujD1ArkkfpYi3CsojwqsLh9e0GkQQ66dY+wd5+VU59HilJSqq8D45pJNWWTanSWScPqUSRgzRpdUL6XfLcm5IDEcTrbjUS+Dvv9treVexkJYtq3ADt4KtWTZHRd5LNPdE4IDZz+4j1R2DXupk5YsEd9vkLhHJkexA7H6Lz4h/uI720LHRe4n4a1LY37OcbD1hEJFO/wBEwYj+7o3kDWhbPn9EoWOyqNyjd5VKRbb/ADDyrEydfmUrglRoLpoVvyYJtJDGrBwVIbUMCCL9h141CvjATex8APlX0ziP4fELllVJB+WRVYf5r2qFxX2a4B9VhVP2i48j8DXS9qN7SjREel08Oz59Vu/xI9wr0y236eF/ea3B/s0hT1Io27xr/mv76YYjoTCPWgQf3FHwrl7Qj2JeBmNPihb1z3W/2mmplHK/gfiavvS7oSU+9gXqgddF4W/Go5cx486p7QX7uO6nxcsytP8AP1B2g6HmA6bTQx5AI2GXKpdAxC3uF3m4BvYG9q0nbHSwR7KWVLscQojVtRZmUhjp6tgGt2isdlwxNrbtfnWiy7OSbZGDhW+cxyzRng0sbEyRfuKMxH7DVGcdOSOpdx8XadGbGAUrKR86cCIG1uPl40R4LCrSw90K1jTKeVdXpbsrqCkTuXtaIBQ1NFWvGG8JahMKc2pDrw3k0USGPNibIUxvI4vmYIt7nQasw87eFTn/AEiLgi+Xyp7hdl5VSO9sii/7jqfbenaYD9Xs/rWpBRSplGbbexEDZEf5F/zUobIj/IP5m+dTH8AeYrv4Fuz20VR8A2yJGx4vyf5m+dKGx4fyH+ZvnUn/AAbch50k4ZuXtFTph4Itle2z0ZjkiZVBDkdU3J1Go3ms4kwhW6kEMp1B3341sOJw7FTZTfh51XukPRky9dFtIB4MORI49taPQ9RHE9MuH9ivmg5K1yZsAQdL08jcsORHt7RTqbZWIDFTE4twyt77WpzhOjM76lcvaxIPlWws2OG+pFRwlLsRbBibEG9EUKDoLnmd3hzp9tDZjxtlbW48D2aa27qc7L6NNJ1n6q8L6mw5cqa+qxxhrb2AWOTemiILEm1733AD4DfVj2R0YxMw1AiT9Q17bLw8asGzMLHB6sYBP4l6x8zrUjgNuQyi8cita9wpFxxNxvGtUJ+0py2ht+//AAsx6aK+LcRsjo5HAQVW763kchmPdy8AONTOagLODXrSgAknQC5qi5uTtuywklsgxnA0v7+N/ka9WYHcQe402w5OpJGpv2jgBe9jYAUQtQkhs9Ljx7LuYimjSUMyV2z5OJqPpGw9YA+w08j23G+h07DVVL1yC5pcsUGTZapdmxSC4Hip+hWf9J/soeR2kw8kYzfgYFNeJDC4ue4VLtiSDcEg9mnup3Dt+Vd5DD9Q+I1oMc8mF3BkSUZcox7G9C8ZhyxmgkC/nXrr35kuB4072N0qlwqFFCOmbOqyLfI/50I3HX38zWyQdJUPrAr2jUfP2ULGbEwWLvnjicniOq/mtm86tR61adOWF/n53FvDvcWfPiese25I+NqNY9nhWobU+xyInNBM8Z/LIA6+Ysw9tVbaf2d4yEaRiVRxh6x/lNm9lXcHV4Zbaq+uwieKa7FUMR5e6uosqspIZJFI3gxuCPAiuqxqx/3fdA+94LOlHSurq+fnoggo2zB/7iL/APRfeK6upmP4kRLgupPXbvowryurS7IoixXt66urjhQc869VjXtdRog9bhXhFdXVILG89NbV1dTECwU8QLJcA9biByNGyDkK6uqI8s4DMgtuG+sc6QdSYFeqbb10O/mK9rqZ2B7midFMQzQKWYseZJPvqxRmurqZ3DZ7Ogy3sL86FhHJXUk68a6url3ICmkmurqIgQaLHXV1czhu9JNdXVXZwk14a8rqg4n+js7MpzMTbdck++pVq6upE+Rq4BFjzrq6upRJ/9k="/>
          <p:cNvSpPr>
            <a:spLocks noChangeAspect="1" noChangeArrowheads="1"/>
          </p:cNvSpPr>
          <p:nvPr/>
        </p:nvSpPr>
        <p:spPr bwMode="auto">
          <a:xfrm>
            <a:off x="114300" y="-895350"/>
            <a:ext cx="2466975" cy="1847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data:image/jpg;base64,/9j/4AAQSkZJRgABAQAAAQABAAD/2wCEAAkGBhQSERUUExQWFRQVFBcXGBgVGBYYGhwXFBUVFhcUGBcYHCYfFxwjHBUXHy8gJCcpLCwsGB4xNTAqNSYrLCkBCQoKDgwOGg8PGi8kHyQsLCwsLCwtLiwsLCwpLCwpLCwsLCwsLCwsLCwsLCwsLCwsLCwsLCwsLCwsLCksLCwsLP/AABEIAMIBAwMBIgACEQEDEQH/xAAcAAABBQEBAQAAAAAAAAAAAAADAgQFBgcAAQj/xABFEAACAQIDBAYHBgMHAwUBAAABAgMAEQQSIQUxQVEGImFxgZETMqGxwdHwByNCUmJyFJLhY4KTorLS8RUzQxYkRFNzVP/EABsBAAIDAQEBAAAAAAAAAAAAAAIDAQQFAAYH/8QALxEAAgIBAwMBBwMFAQAAAAAAAAECEQMSITEEQVETBSIyYXGh8JGx0UJSgcHhFP/aAAwDAQACEQMRAD8AxZTU10TxOTFIb2uGGvap+Nqi8HvI4EfEGi4fEGCUMACV4MLggi2o8abGauiK7mv4Mjfzp+JRfePOqTsXa6SR5zCASSCA7W0qTTaSjdAniWNWFjbX5/JDyRRTelOEEeLlC2ylswtycBreZIqLAq17c2e+IcOciWFrIltLk666nXfUWejZ/P7P61YUHQrXEicwr0MeVTMHRu+9+e4cvGp3AdDoj62Y95+VqhyS5GxxSlwU/CwlnUb7sNBx1qz7c2YqRAqAApse48fMe2rIuw4okUpGAb7+Oo5+FN9qYP0kEi80Nu8aj2iq88qvUuxZWCoNMokdPYKj4GvT+CqktxUHRb8ML4Mj+ykHscVRstX3ZS3wv91x/qrPFlJPWK3AB3C2vdVVcsawmdedFjive1tBc3IHbzocWJjYaCx0/EWOm/qWqSToliPWsh/SCRfxItUt0QR8ShtLgd9qRidkMrgsOqSPlU1h+h+JzZ7xxkajUtry0FgO6pnZmyZjm/iCnAALruvckWAHChlOlsSo2yu4TourKGLWDGwsDf2VIRdFoY21LEjlz8as0WARFtrbvIHvpucVh03tGD4E+y5qq5ye1lhaV2BJASx6v4QAdL7t2gvbhXr4DN+Gx4EgNbUXtfdXSdIYxuDt3Lb/AFWprL0jb8MYH7m+Cj40OiTp/n3O10PxhT2D67qc5jzNVuXbcx4qv7V+LE00lxkjetI5/vEDyW1EsUuQXOy2GYItiQBr6xHHXjUa22o03SLbkq3/ANIqu+jHLX6414601Y33YGolMX0gU6KHPfoPafhRdhxlyXItwHHvNQiQkkAbybedXHC4cIgUcBVbqdMI6Vyw4ttnEV5iXyqTyH9Le2iW1pntKS5VBx1PcN312VnJWxljeCInXnR1itRwthYUqOOpsgD6Kup1lrq6zjNItjspLWJQD1lIZfFluB40HEwAle+1/DT3UJcdlYMpIIBFxcHzFEk2oW9ZVbtIsf5lsT43r0ajNuyncaosnRtMsVr/AImqZWoboy2aHtzG/sqZQVsY/hVmfk+JhLUOSGjLXMKZwAhGAhuzdgBHibfCp7BJv76hcJIBJruKkfH4VY8FEMo/pVPM/eNfpXcQW0pSsDMBfLY2vbiB8ape0toyyIy5soIIsmngTvPsq+bRw2aCRRxQ8+GvwrPpRpUYYxldi+ryTg0k9iBwoqSgppks57daeQikSVCky49H9YLfqYe750gbBwkYAMcQA1HpLE+bm5r3o2fuj+8+5ajRh1B0UeXxrPnak6ZZVVuSw2rAl8pBP9mhN/EC3toUnSD8sbH9xVfdc0wIpxs3Z4mcrnC2UtuuSAQDYcd4oVDUwrEybblO4IvgzH3geymsmOlO+Vv7uVfcL+2pLbWyVhjVlLHrZSWtxBIsBu9U8TVYxO1lVgoBZjwFtO033U1Yd6oBzHUiX33Y/qJb/UTSY1I7Oyp/YvRKXERrIWEYY6AgsxA/FvGnLzq14XoXhkFmUyG2pZj42AIAo3j0umQpWZsRSGrUz0Xwn/0r5v8A7qiukHQ+D0DvCpVkUsLFiDlFyCCTy4V2k6zPWNJvSHlOW6rmPIb/AAvv8KjTtVz+HL33PyqVBsjUkStILC9qiMHipGmUFtL/AIbcO7Wp4oDvFDJaeSU7H2wsHdy35R7TVgIoHR/C2hB/MSb+73U9eOsPPPVNliKpDfNzqDwuJzzM3gO4bqebaxmVco9ZvYOJ+FRGCBDW7qOGP3HJnN7lhRedGvTKOQ3t20ZZ6Q0SFrqHftrqgkyICjw4Rm9VWPcDRExD8GI7tPaKHNIx3sT3kn317FRozbLT0biaMMGte4NgQbXFtbHTdU/VD6PbR9HMAfVfqn4Hz99XqJuHlVrG7iVsiphVrnrlrpaOXAtAGNIWVl9V3XuY+7dXrGh0qaT5GxbXAqXaMx6plcqd46uo5XAvTSUULaeOEQudTwHOoI7VdiGNjY3Cn1ezQHXxoV7qaignqm7kyRxZC9Y7qDgcerta1uWu/wDrQNsbWecKCAoA3A6E7r/XbTTBYGQ+qGP7QT7RupSwylbly/sO1JbI0fox6jfuHu/pTSQ2J7z76r+AxGNPVgEh1F8iX1H5jb2Grhh+jLOoeVmQuL5bAFWO8HU3A8LjlVHL004vcfHImtiKaYCi7ExX/uosvEup7mjce+1PP/SUl9ArjmGHuYg1YNldFVjKuTd1IIsbAEagi2/xqpB5HKtNfNhuvJGdLdnTPgZTGrlg0RWwNyfSBNAOxjQ+iH2fZLTYzryaWjvdVG8Zj+I8bbu+rwkHNqMqgdtX/UUd09xTjZ0a9lKyjtrle/bS1j40nX4Co89CK8KAix5bu/hRrV41cpPudRhPSTCDB4qSEXCq103+owDKL34A2v2UzcxTjret+Zd/j+YVfvtM2CHkjnZfu1QI5ABYXY5SQQRluSL2J3c6rWFweEBsPROe1wx8i5HkoopXGpeSErdEHs7YzRy3NmWxsw7eY3g08xIcG4Phw8aLFJcekQgoTvFsvcfynsNqndmskiElAGBsR4cqXOTvUwopcELgNrYlLZNVudCCRpyB3eBqcj2+7D7yKx5gi3kdR50maYJvsO+w9lRuJxTMeqrHwyjzbXyqrPBDI70jFLT3Azhi5ZjfMfLkKRsrHKcSyNYBbWN95tqPM15HLc62GW+4k9+pteqlO+Zix4knzN6Y8SmnEhyrc1ZI7nT686bywkHd5a1msO0JU9SWRe5jbyo69JsUv/lLfuAb3iqr6KfZon1UaFbv9tdUBh+lkmUXCXt+ofGvar+hk8DLRESGIqz+gZdNCWNrsOroN3O3KmO2JLrGuQooF1uN9wBe9tdQdaN/1mWQejyKc3ALvtrbQ9nlTXaYkLgyLYhQAOQGg0uSPHv41617oziPy2q59Htp+ljsT100PaOBqoMlOdnTmJw43Df+3jXY24sGatGiKb615LSYCewg8R76WVuasS4Ky5BOlerhid3IkncABvYngKlMFscvrewHE/CmvSvFrFhmjj/HZb8Tf1j5AjxqtLJuorkdGD5fBn+0Z/SyE/h3L3Djbt30ILaiBa8MfeatKFHWTnRXow2Ke7AiJTqeZ/IvbzPCth2ds9YkVI1CqBoF+tT2016L7L9DhoUYdZUF/wBx6ze0mpm3KszPlcnXYtQjSBGDnf214cKvIU5VDSM1xfdVfVQygJjC8PKvQmtR20to+isTqzMFReLFiAPDXU8BTboptqbEekaUIno3MZQA3zjUm5OgAIFtb2JvwqdMnHV2ItJ0WCOGimMDlVUxHSOc4goHiw6rKFCzA55EFy7r2WAtYWN9+hqAw+3cRK7PJK4UYXESgBgAykSRp1UACkG2+5ut+Ip0Onk91QLmjSxHfj7K5WINj4EVnGC2jiMPhDiBO98qL6KUiS7OyusoBJKoY81gbG4PhZ9kdLCci4lAvpHyRSR3MchIvmW+oG4XudTrapnglH5r5EKSZZLUkrXoW2ldVdxDsjtt4ATRNGf/ACIyX5ZhofA2PhXzLi8MyOyuCGUkMDzB1r6nnXTuqhdI/s9jxUjnOgYksBezgtr3EXN6LXpjTBcbMt6IYV5JioYqmQ5wDvBFgtrG+/lwO6r7hsAsa5VzW5Fj/wA+ymew+geLwjy54yyELZo+ve2b8K3I8RScfttYzlKvfkwKexvhS5O+CYqh5JlXcAPrjx9lR80l/r4nSo6bbcjmygLysLn20pNmSvq1/wC8fh/xQOSjyGk3wDxPVikI10sPHT41WLVacWhVQpFje9u6oyfBBuw8/nUQmgpRsiQK5UuQBxIGvb20afDFd/nwqR2RhQfWF+OvsNHOairBjBydAZNmFiSDbh/L1fhXVLmPlXVX9WQbghngdmRyQ54XdpQb/hXKRzBOg/V2UbEyhkIxI64vkdRZm4aggXGn4rWvuub00lhlVcwA+7BKyIQpAG4kDQ332BuPepNohyrzx30spy2RtxJYCxJ13g213DfW+mmUmBx+yhHGr5812INh1dOTX18vdTCGJpWCIpYngBUhgtkSYiQxo33Ya5IvkF+IB48OZt41csIsOFtBAhlmO9UsWJ5u26Ne/wAqXPJp2OUbG+xYGSJUk0ZRbffTh8qs+A2SFGaTy4+NDwOzfRXkmKmQ62HqIOwnU/uPgBTsyX1pOTqHJUiY4UnbPcViLiw0UbgKz3pftDM+Ubl95q8Y17KazHauFmDM0gGUtvHadKnpaTtk5fANBUp0ewgkxUKncZAT3L1iPIVXjKfzeV6tP2ZYYy49NWIjR3O+27KPawrRlnSi6EKG5tOHTSnCim5lHDy+dM9rQgxM0pbIoLsqki4QXym28abtx41i9y6OcVtGNL53UWIGW9zdjZQFGpJO4VWNq7dxOJCjBKQpViWcAaZsi2a9l/E3Oyg9hksH0UjVbvGL5zIRdms5AB6xOthpe1t9gL089LAtlaaIAfhMiC1twC3sBRLSnsr/AGI3ZE4Po2BJ6Vnkd7IBlNgBGoFi51a5BJ62pO6prCYH0YISNFzEseta7MbljZTcmjJtTDD/AORD/ix/Olf9dww/+RD/AIsf+6oeuXJ2yBYjBu4s0cRFiOsWO8WIt6O2o0phP0ZhIIaC109HeJiOoWz2Auv4tfVqWXbmG/8A6YP8WP8A3U6gxKP6rq37WVvdXLXHjY7ZlIm6FRWsk8kRzow9MtxeIMEF2CggZuZ5U12x0ZxgRWLmUQxysHjYli7tcALa9soUabutWiPh+y1RmwEssoGiriZwoGlgJCf9Ranx6idW96BcEH2QFWCMKWZci5TJq1iLi9xvsbU8K6VzJzN6Rmt3VUtpjKPJRoaq+30tKG/Mo8wSPlVnxT2Rj2H3VTvtCxjw4dJYwukmU5gTo6k30I4qPOm405SpdwJcHsGMdfVZh3E+6iYnpaqjLPJEw/LLkPsrL32jicRpmke5tljBy332sm/QHfSJNgYgIXaGQIEDlithlYhQ2ttCSKtro4v4mI9V9jVdmbTwTA+jhh13+iCe1baUifYmFc3SRouxlzD+nnWQJMVPV0PMaHzFHbbcy/8Amk/nb50rJ7NjLuMj1MkaTiuhLOLK0Uo7Gsfbu86rG0ehuJiufROy8wM3+m9V6PpHiENxK9+1i3sa4q1bE+0tgLTMyngy3I8V1t4eyqkuhlj+F2NXUKXKKvPHa4PiD8qNs1Cqb/D/AJrTU24mIQFkhnQ8WVW8Ow+FN5Nk4J9DC0XbExt5HT2VXyYpNVQ6GSK3KFavKuh6I4XhiJAORQE+dq6g0P8ALO1IzPE9H5498bDtXX2iiQxPk+/cxxXvdr5j+lAdW91WLpL0rKM0cKhmXRmYiynsW92I57u+hdFugMuMYYjFsyxHXrGzOOz8idvlzrWWaWm3sVNCukD2Kk+M+5waegw6mzyn1u3UfiPIa9oFXnZmyYcFH6OEXY+u51YniSfhuFPDMkaCKBQkaiwyi3l895qE25tP0MTN+Lco/Uflv8KSk8jpd/1f1GbRRCdNNuf+FSbnVz7l+J8KZdFdvGNwjsPRH81+qbG1jwF+G7W+lQBcsxJJJ3m55++nOFeNCTIGKgEgKQCW4AkjQX3kC9bUemisel8FN5Hqs0aDFxz3WN1cjeAde+3Lt3VE9Jej0skOWHLctdg2lwNQAeGtqruxNo4dSwxELtf1JI5CjIddV4G9+PIVe9gY3DygKuMJbgmIQLJ3Bw2WT2mqGXp5Yd4219P4/wB0OjNT5Mix+ypYT96hU9uoPcRoRWg/ZNhMscsnGR8gP6Y1zndzLDyqzYrZiSFo80chXV0Ojgc2jcBgO21qYQYH+G0iFlzFiFubEgAkDlYDTspTypqnyEo0y9QIMvbbWkYzBCVCjEgNbda9lINrkHiKZ7H2wJYgfxA5WFjvHHXnvqURqRVOxllR6blYY4iXYZ51Vnf7wiOxLlVcFQRpuWq2u08SqQXeU9TETkBzGTENELWsCAY2a3EGw31oO2NhfxEsDFyogk9JlABzNdbAknQdUjxpWK6MwTSGWVM7FMmrNbKDe1gRzq5jywhFJq+Rbi29ijyS4uOLAsk0jNiY5Es8j2zyEhH38FlUg8CgpW28TNFP6NsXMI4xGgljfPlkIuxmjDBrkh7X1sBa9rVoI2JB9190l4QBHcXKAWIC33bhQJ9gYUyelaKIve+YrrfmeBPaRepWdXx57Lydp+ZEfaBjZI48OEd0zzZWMerFctjZfxHUWHE1V9oYfER+gVmiZ5Emlu8MTdRIxIobPHcGysLcCeNX/aWxIcUULliYySpR2QgnL1tCNeqNeFRUn2fw2URyTR5FkUWKNpLmD3uvEMR3V2LNGMUpfPsdKLb2D9Fdnxy4SKVolR3UkmLNFqGZb/dkW3A8qmcJglhXKt7FmY5mZjmdizEsxudSd9J2RgRh4UiW7Ki2BO86kk+Zp2bWqrOepug0qEE8KErbwaN30h040vYkBObi3MgU0x+AEkZjYAi49YBrEHRrHTTeKePFwoO1IC0TgMUYoyhl3qSpsw1GoNElRAyXZMGGzvJKI1kdZCGZEQOgUBkvqpOVSbHeOFRW0OmWzVUx5zKpBXIgkZSCLZbEhSLaWqNT7PISQ0rzzlnyEgqCN/XJNyQAt9Cb3AANMtg7QwuDjBdl9Kkk8brGis0sdwFzNpl1Bsbi6kjWrCwRlum2/lt+cCXOtuAe0+ia46VHw8BwceUq3pFRLkWKsIkOYXzWJNgdBe+hoOP2e8UrRyCzIbEdveN4437at22+m2In6qMYktl6vrsLW678950t6zcDVWeC5PbWhiw5EvfEynG9hiRXjLTv0AGpoDPc6bqKWOuSFKyX6K7e/h3KufumIv8ApO7N8/6VoQNxcag66cjxrJxDoQdKu/QKZ5I5bklFZVQHhoSQOz1aodRiUVqHQlexYK6j+gryqljaIboz0ACMcXj7GRmLiPeoJN+t+Zv07hxvwsWO2iZNNy8vnQcZiWZrt5cvCojaW2Y4R1jqdwGpPy76GMZTav8Awg21FB9pbSWFC7buAG8ngBVB2xtx5z1gABeyjhfmeJpW2tuGcjTKFvYXvv8AjURfwrXwYFj3fP7FWc9W3YKiEXP13Cu9Jm3b/rz7q67cctud7f8ANIKcfrvHyq9xshApDY9h4dvZTtHFMGfdfhy1Gu+4pxc7xqPP6799FjlWxEkTcO3JlTLmBAVkVmCsyK4KssbtqgIJFgbammsPSjERaCQsP1jP7W1HnTNcSNQOHl/WmzISwAGpv7qDLjxtbJExlLuzQdldMFQQvJZfTXVwp0CgkLKeWvDkTyq7jGFGB4Df3Vh8WHAXtB1+NSY6VYgxiNZBkC5QcoLZeAzHdbdz0qpLoqqhsc3k0Tb32kRQZljX00g1IBsB+429gqtYn7RsY6koY49NyrmN/wBzfKqZgUtJJ2rf21I+qB5+NPwdJjSuSti8maXYeTdKsWQS2IfwsPcKaS9IsSV1nkv3mhrCWo4waj1iO6rywx4jFCHlrljFdqzE9eWQ9udvgamMH0lnQdXEy9xYuPJgaYyYmJd2vYLe+m77QY+qtvCu9GKVNI71JPdFwwn2i4uMXbJIORUqfMH4VLbN+12JmCyxPGeYsw+B9lZwNrMPWQe0UVZo5NNx5HT23qrPo8M+Bsc848m4bO6RwTj7uRSeXEeB1FP/AEo5isIRGFtd24jQ+Y1qZw3TjEYeyk+lXkx1/m+dUsvs1reA6HVJ7M2CFh9e6unGlZhh/tWhDWOdTfUMpsDyut71ZMB0xjxIski246i4HdwrOeCUS0ppme9JZJI8RNC0sjqJLgO7G4IBUkE6kKQL9lRF6tX2j4G0qTpYo6hDzDoDa/etrftNUmTEncK3cU1oTM+cXqaDy4gCgNiS3qjxryLD31NHeUKKZ70t3siNlwAGDJ9Y0v0Cr2UJ8aSbChtzJvS7guFYVSfIpiCdLmrh0F25h8NHIkzFSzhlOViCMoH4QbWI486psZ40p2BFVMuNZY0xsZOL2NV/9ZYH/wC4/wCHJ/srysmJA311VP8Ayx8v8/wN9R+DfF2hDKLSL/ML+0aioPbP2bQ4m7xTMjHukTutcEedeqaNFKQbgkHs0rLx5JY3cHRclBS5KPtb7M8ZCDlQTLziNzb9hs3kDVTmgZGysCrA6hgQfFTrW74fbTjfZh27/MU7nmw2JXLPErD+0UMB3HePZV6HXz/rV/QrvAux89QNpbl7h9Gjq4vu05i2la7tP7IsJMCYHaEn8p9In8rG4/mqm7W+yjHQAmNVxC/2Rs3ijWPlmq/i67G9m6+oiWGRTxFpoddQfA28aRYcQb8bfLeKezI0TZJEZH4qylT5EXoJW5JO7herlRaTixO/c8w5G6kyvlII/CbilFgNT4fVq9jhv1jpfnyot2qXJ3G45gkuhGjMbk3I87ChxtbhpQjBZgV9lSUOFBI5ceVOjb57CnSOgisb2OoGntp2MLxe5PIUhZ7agXPZyrxppTu0qxFJciJWwrlzoAEHPjTWSKMes5J7KQYGbfc05gwQHbR6r2RFKPLG4nQeqnsv76IMYeTDup9HGLf1+VLaMfRqdMgdcfBGekc8NO2hS4MHeoB5r8RUoYMwNvfTUzW0PuvQtdpBqX9ojKyqAxuQdLG9xSMVJex417K7EdUeNNcvOolLsiYx7sZYjB/eMSQLm/sr1sCNCHN+4jyNP7C5JoCPcljuFUHhj4LKmznkY+sS1ha7End30iIgcCT4UqR79gOv/NDkNt1S9ieRUmNtwpk8pJooFDlj1pGSUmg4pIVGteOdaN6PdzoQS5oHFpUTYt5CBXjPYXtyFFZAO0mm8z8OW+pna5IW5csP9o7qoBghawtfrjQbhvO4ab+FdVNFdVb0cfgZrl5NgU0VTTeN7i9FU1gJmkOFNGQ02U0VTRAsdxSkG4JB7NKksPtlxvsw7d/mKiFNFVqMgnZcVBOuSaNWHKRQ6+Fxp5VA7R+yrBTi8JaE/oOdPFGv7CKMrUaOQg3BsezSmQnKHwOgJRT5M/2r9j2LibNHkxCg/hOR7c8j6HuDGqhjNkyQyETq8LfrDITyAv6wrf4NrON5zDt+Yp1LtGKRCsqArbVWUOvkRr5Vex9dkj8Sv7MrywJ8HzzDGWNrggbzx7t1O8QQFsN59g4/XfT3ak6NKzRqqI7EqiblXgLcNLUxaPUd/wBe6vTRW2/JlvdgEbXt4U8jnO40A4MkbqCSy7xRHNJkqovTWeSwpk2JfmPCiYPZ0+IbLGjyN+kE8CfDQHyrpTSW50cbs8Qcjaiidra691WPBfZVi3y5niQtY2z5mANutZARbrKd+43oWB+z2aWESpZwzFQM4BNrjNY2FiVIGt+ykLqcb7jHja7EImKsdDS5iGF6Ni9jCJirqVbXQg8CQe8XFr00mwFhodOw0/evkJTjZ5FML2vQ5t9vrl8aEuEFer63h7iKBMOgWLG7kaFHHcaW7r07xkeg77UxVDupU1UhkXaFYhrW8qRfjXSYdjwvQlhYWsDYnd9bqRJu+BiquQuSwBoY9a/CnQjuNdD2fGlKFG4fGj9KyNYBt1+J+rVyJlF+Pxpxry93Dzr3Kfr/AIovS3sHUNhzPcKD/DEEneDTy3ZTabFgXXiKVkhFK5MKMnew3Q6V7TMNXVneoWNJM9G+lU+GIUhni/KQbj9p4d27uqem6REuXidwX1C2NrfqUiwoyrRMl688+oT30mqsLXcc4PpkR/3k/vJ/tPzqwbO21DN/25FJ/Lub+U61U2woprLs8UMcyfJLxmkKaKprPMLtnEw+q+dR+F+t7fWHnU7gemyHSZGjPMddfZqPI09NPhi3FotStRlNMcHjo5ReN1cfpIPny8adLRgDlTS81N1eiBqJAtGRTYQx4mWPgjso7gTlPlbzpTpqvf8AA046RuTjJ20FpCP5QF8b2oasGUMOy/eNDXtOnuWKLfNIw8u02OICMl+ND9HfeKbz8u2gFXOgOh41YbEqPcmOjXR6PGYoRlsqqpZstgzWIBVL6XAJYngAa02LFQYJB/2o8oVCiDVrLcOUUFnGZQ4k4CVhoRWV7PcwMrxmzowYEcwb61a+iphxuJdcWC0kmsZDuo6t/ugAdBa2XkAazOrwanrk3pS4XJaxZNtMefmOcd03w2ZCiS5o/Sop0X7qRJVCCxP5ou70YtqNVbA6Q4ZUhWTMrRxshJF1IZjfQHiHbUjSw1tvukXRvCQofuYVUalmVT4s73PPeeVQ+0ei2ExFvRwWLeq6H0KnS+gsc41BvkItre1UY9Rga06Wl5v6/wAj3ind2r+grFYVZYrShZoysYUr1iZZGIZ1ZRZdSD3Mb2GlZvtfYowuIaP0mZLXHPKSbBxwNhfutVxgwK4JPSRTyGFtCTkeJXvlAlVbPH1tM4U2O8aWNB6Vh/4iR7AZnZ8odH0Ziw60bEHfV7oXU2k9hGeNrdbjDFQ5WIoMUd28/dajxzekT9S+0U7wsahbjlvrQ0b7FfXS3I7Hxkx6b7io6GO43sCPrcamJx1e5rVHgENvBB7aXOG9jIS2OUXtpe3G30K9KniQPrkNK58SOd+wa+7SkGQ8B5/Jfia7YLcUUHHXv+Vc0luz2f1oRDHj5ae65rz0VuQ8B8TUX4R1eRfpR2nw+dd6T9J8qS0Ztck253Ntd2oFTnRPoq2KmVSGWK2dn1Ayj8pIsSd2nwpU8qgnKTDUb2RH4nASJGkjqVST1Cba79N+m7jVem1ux4mrn9pXSSOWRMPBb0cFxcagtYLYdihbedUYg9o99ZuXM5xSktyxGCi9j3MPq/yryjogtqxv3V1K0P8AKCsvQWlrXgFLtXkjcPRXMK6vLXNqlIg8WMV6cMp4U5WKlCHvrqOGA2cAcykqw3FSQfMVJYTb2Ji9YiVf1aN/MPiDXeh769MffTYzlHuA0mTOD6Wwto+aI/rF1/mHxtU1FKGF1IIPEG48xVJaMcq9hTIbozIeam3mNx8afHN5Qt4/BF9NYTHipOUgV/MZT7VNRGAxYF1+r1LdK8Q0mRnIJUFb2ANjqL2058BvqsJXreh6hywxa7bfoY3UYqm0yxHraj65V4h+vrxplgcd58e0c6e+kG8GteMlLdGfKLjsGWO9KXG+jIdTYqQQRwINwQeYNR8mPKm28fXCkHEq2+/12fW+mbcEKL5Lxsr7QGfEpJiGum61hlQHTPGp3MuhzaneONWPpH0tw8QmhlJDoymMoAGzZA6ujD1ArkkfpYi3CsojwqsLh9e0GkQQ66dY+wd5+VU59HilJSqq8D45pJNWWTanSWScPqUSRgzRpdUL6XfLcm5IDEcTrbjUS+Dvv9treVexkJYtq3ADt4KtWTZHRd5LNPdE4IDZz+4j1R2DXupk5YsEd9vkLhHJkexA7H6Lz4h/uI720LHRe4n4a1LY37OcbD1hEJFO/wBEwYj+7o3kDWhbPn9EoWOyqNyjd5VKRbb/ADDyrEydfmUrglRoLpoVvyYJtJDGrBwVIbUMCCL9h141CvjATex8APlX0ziP4fELllVJB+WRVYf5r2qFxX2a4B9VhVP2i48j8DXS9qN7SjREel08Oz59Vu/xI9wr0y236eF/ea3B/s0hT1Io27xr/mv76YYjoTCPWgQf3FHwrl7Qj2JeBmNPihb1z3W/2mmplHK/gfiavvS7oSU+9gXqgddF4W/Go5cx486p7QX7uO6nxcsytP8AP1B2g6HmA6bTQx5AI2GXKpdAxC3uF3m4BvYG9q0nbHSwR7KWVLscQojVtRZmUhjp6tgGt2isdlwxNrbtfnWiy7OSbZGDhW+cxyzRng0sbEyRfuKMxH7DVGcdOSOpdx8XadGbGAUrKR86cCIG1uPl40R4LCrSw90K1jTKeVdXpbsrqCkTuXtaIBQ1NFWvGG8JahMKc2pDrw3k0USGPNibIUxvI4vmYIt7nQasw87eFTn/AEiLgi+Xyp7hdl5VSO9sii/7jqfbenaYD9Xs/rWpBRSplGbbexEDZEf5F/zUobIj/IP5m+dTH8AeYrv4Fuz20VR8A2yJGx4vyf5m+dKGx4fyH+ZvnUn/AAbch50k4ZuXtFTph4Itle2z0ZjkiZVBDkdU3J1Go3ms4kwhW6kEMp1B3341sOJw7FTZTfh51XukPRky9dFtIB4MORI49taPQ9RHE9MuH9ivmg5K1yZsAQdL08jcsORHt7RTqbZWIDFTE4twyt77WpzhOjM76lcvaxIPlWws2OG+pFRwlLsRbBibEG9EUKDoLnmd3hzp9tDZjxtlbW48D2aa27qc7L6NNJ1n6q8L6mw5cqa+qxxhrb2AWOTemiILEm1733AD4DfVj2R0YxMw1AiT9Q17bLw8asGzMLHB6sYBP4l6x8zrUjgNuQyi8cita9wpFxxNxvGtUJ+0py2ht+//AAsx6aK+LcRsjo5HAQVW763kchmPdy8AONTOagLODXrSgAknQC5qi5uTtuywklsgxnA0v7+N/ka9WYHcQe402w5OpJGpv2jgBe9jYAUQtQkhs9Ljx7LuYimjSUMyV2z5OJqPpGw9YA+w08j23G+h07DVVL1yC5pcsUGTZapdmxSC4Hip+hWf9J/soeR2kw8kYzfgYFNeJDC4ue4VLtiSDcEg9mnup3Dt+Vd5DD9Q+I1oMc8mF3BkSUZcox7G9C8ZhyxmgkC/nXrr35kuB4072N0qlwqFFCOmbOqyLfI/50I3HX38zWyQdJUPrAr2jUfP2ULGbEwWLvnjicniOq/mtm86tR61adOWF/n53FvDvcWfPiese25I+NqNY9nhWobU+xyInNBM8Z/LIA6+Ysw9tVbaf2d4yEaRiVRxh6x/lNm9lXcHV4Zbaq+uwieKa7FUMR5e6uosqspIZJFI3gxuCPAiuqxqx/3fdA+94LOlHSurq+fnoggo2zB/7iL/APRfeK6upmP4kRLgupPXbvowryurS7IoixXt66urjhQc869VjXtdRog9bhXhFdXVILG89NbV1dTECwU8QLJcA9biByNGyDkK6uqI8s4DMgtuG+sc6QdSYFeqbb10O/mK9rqZ2B7midFMQzQKWYseZJPvqxRmurqZ3DZ7Ogy3sL86FhHJXUk68a6url3ICmkmurqIgQaLHXV1czhu9JNdXVXZwk14a8rqg4n+js7MpzMTbdck++pVq6upE+Rq4BFjzrq6upRJ/9k="/>
          <p:cNvSpPr>
            <a:spLocks noChangeAspect="1" noChangeArrowheads="1"/>
          </p:cNvSpPr>
          <p:nvPr/>
        </p:nvSpPr>
        <p:spPr bwMode="auto">
          <a:xfrm>
            <a:off x="114300" y="-895350"/>
            <a:ext cx="2466975" cy="1847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data:image/jpg;base64,/9j/4AAQSkZJRgABAQAAAQABAAD/2wCEAAkGBhQSERUUExQWFRQVFBcXGBgVGBYYGhwXFBUVFhcUGBcYHCYfFxwjHBUXHy8gJCcpLCwsGB4xNTAqNSYrLCkBCQoKDgwOGg8PGi8kHyQsLCwsLCwtLiwsLCwpLCwpLCwsLCwsLCwsLCwsLCwsLCwsLCwsLCwsLCwsLCksLCwsLP/AABEIAMIBAwMBIgACEQEDEQH/xAAcAAABBQEBAQAAAAAAAAAAAAADAgQFBgcAAQj/xABFEAACAQIDBAYHBgMHAwUBAAABAgMAEQQSIQUxQVEGImFxgZETMqGxwdHwByNCUmJyFJLhY4KTorLS8RUzQxYkRFNzVP/EABsBAAIDAQEBAAAAAAAAAAAAAAIDAQQFAAYH/8QALxEAAgIBAwMBBwMFAQAAAAAAAAECEQMSITEEQVETBSIyYXGh8JGx0UJSgcHhFP/aAAwDAQACEQMRAD8AxZTU10TxOTFIb2uGGvap+Nqi8HvI4EfEGi4fEGCUMACV4MLggi2o8abGauiK7mv4Mjfzp+JRfePOqTsXa6SR5zCASSCA7W0qTTaSjdAniWNWFjbX5/JDyRRTelOEEeLlC2ylswtycBreZIqLAq17c2e+IcOciWFrIltLk666nXfUWejZ/P7P61YUHQrXEicwr0MeVTMHRu+9+e4cvGp3AdDoj62Y95+VqhyS5GxxSlwU/CwlnUb7sNBx1qz7c2YqRAqAApse48fMe2rIuw4okUpGAb7+Oo5+FN9qYP0kEi80Nu8aj2iq88qvUuxZWCoNMokdPYKj4GvT+CqktxUHRb8ML4Mj+ykHscVRstX3ZS3wv91x/qrPFlJPWK3AB3C2vdVVcsawmdedFjive1tBc3IHbzocWJjYaCx0/EWOm/qWqSToliPWsh/SCRfxItUt0QR8ShtLgd9qRidkMrgsOqSPlU1h+h+JzZ7xxkajUtry0FgO6pnZmyZjm/iCnAALruvckWAHChlOlsSo2yu4TourKGLWDGwsDf2VIRdFoY21LEjlz8as0WARFtrbvIHvpucVh03tGD4E+y5qq5ye1lhaV2BJASx6v4QAdL7t2gvbhXr4DN+Gx4EgNbUXtfdXSdIYxuDt3Lb/AFWprL0jb8MYH7m+Cj40OiTp/n3O10PxhT2D67qc5jzNVuXbcx4qv7V+LE00lxkjetI5/vEDyW1EsUuQXOy2GYItiQBr6xHHXjUa22o03SLbkq3/ANIqu+jHLX6414601Y33YGolMX0gU6KHPfoPafhRdhxlyXItwHHvNQiQkkAbybedXHC4cIgUcBVbqdMI6Vyw4ttnEV5iXyqTyH9Le2iW1pntKS5VBx1PcN312VnJWxljeCInXnR1itRwthYUqOOpsgD6Kup1lrq6zjNItjspLWJQD1lIZfFluB40HEwAle+1/DT3UJcdlYMpIIBFxcHzFEk2oW9ZVbtIsf5lsT43r0ajNuyncaosnRtMsVr/AImqZWoboy2aHtzG/sqZQVsY/hVmfk+JhLUOSGjLXMKZwAhGAhuzdgBHibfCp7BJv76hcJIBJruKkfH4VY8FEMo/pVPM/eNfpXcQW0pSsDMBfLY2vbiB8ape0toyyIy5soIIsmngTvPsq+bRw2aCRRxQ8+GvwrPpRpUYYxldi+ryTg0k9iBwoqSgppks57daeQikSVCky49H9YLfqYe750gbBwkYAMcQA1HpLE+bm5r3o2fuj+8+5ajRh1B0UeXxrPnak6ZZVVuSw2rAl8pBP9mhN/EC3toUnSD8sbH9xVfdc0wIpxs3Z4mcrnC2UtuuSAQDYcd4oVDUwrEybblO4IvgzH3geymsmOlO+Vv7uVfcL+2pLbWyVhjVlLHrZSWtxBIsBu9U8TVYxO1lVgoBZjwFtO033U1Yd6oBzHUiX33Y/qJb/UTSY1I7Oyp/YvRKXERrIWEYY6AgsxA/FvGnLzq14XoXhkFmUyG2pZj42AIAo3j0umQpWZsRSGrUz0Xwn/0r5v8A7qiukHQ+D0DvCpVkUsLFiDlFyCCTy4V2k6zPWNJvSHlOW6rmPIb/AAvv8KjTtVz+HL33PyqVBsjUkStILC9qiMHipGmUFtL/AIbcO7Wp4oDvFDJaeSU7H2wsHdy35R7TVgIoHR/C2hB/MSb+73U9eOsPPPVNliKpDfNzqDwuJzzM3gO4bqebaxmVco9ZvYOJ+FRGCBDW7qOGP3HJnN7lhRedGvTKOQ3t20ZZ6Q0SFrqHftrqgkyICjw4Rm9VWPcDRExD8GI7tPaKHNIx3sT3kn317FRozbLT0biaMMGte4NgQbXFtbHTdU/VD6PbR9HMAfVfqn4Hz99XqJuHlVrG7iVsiphVrnrlrpaOXAtAGNIWVl9V3XuY+7dXrGh0qaT5GxbXAqXaMx6plcqd46uo5XAvTSUULaeOEQudTwHOoI7VdiGNjY3Cn1ezQHXxoV7qaignqm7kyRxZC9Y7qDgcerta1uWu/wDrQNsbWecKCAoA3A6E7r/XbTTBYGQ+qGP7QT7RupSwylbly/sO1JbI0fox6jfuHu/pTSQ2J7z76r+AxGNPVgEh1F8iX1H5jb2Grhh+jLOoeVmQuL5bAFWO8HU3A8LjlVHL004vcfHImtiKaYCi7ExX/uosvEup7mjce+1PP/SUl9ArjmGHuYg1YNldFVjKuTd1IIsbAEagi2/xqpB5HKtNfNhuvJGdLdnTPgZTGrlg0RWwNyfSBNAOxjQ+iH2fZLTYzryaWjvdVG8Zj+I8bbu+rwkHNqMqgdtX/UUd09xTjZ0a9lKyjtrle/bS1j40nX4Co89CK8KAix5bu/hRrV41cpPudRhPSTCDB4qSEXCq103+owDKL34A2v2UzcxTjret+Zd/j+YVfvtM2CHkjnZfu1QI5ABYXY5SQQRluSL2J3c6rWFweEBsPROe1wx8i5HkoopXGpeSErdEHs7YzRy3NmWxsw7eY3g08xIcG4Phw8aLFJcekQgoTvFsvcfynsNqndmskiElAGBsR4cqXOTvUwopcELgNrYlLZNVudCCRpyB3eBqcj2+7D7yKx5gi3kdR50maYJvsO+w9lRuJxTMeqrHwyjzbXyqrPBDI70jFLT3Azhi5ZjfMfLkKRsrHKcSyNYBbWN95tqPM15HLc62GW+4k9+pteqlO+Zix4knzN6Y8SmnEhyrc1ZI7nT686bywkHd5a1msO0JU9SWRe5jbyo69JsUv/lLfuAb3iqr6KfZon1UaFbv9tdUBh+lkmUXCXt+ofGvar+hk8DLRESGIqz+gZdNCWNrsOroN3O3KmO2JLrGuQooF1uN9wBe9tdQdaN/1mWQejyKc3ALvtrbQ9nlTXaYkLgyLYhQAOQGg0uSPHv41617oziPy2q59Htp+ljsT100PaOBqoMlOdnTmJw43Df+3jXY24sGatGiKb615LSYCewg8R76WVuasS4Ky5BOlerhid3IkncABvYngKlMFscvrewHE/CmvSvFrFhmjj/HZb8Tf1j5AjxqtLJuorkdGD5fBn+0Z/SyE/h3L3Djbt30ILaiBa8MfeatKFHWTnRXow2Ke7AiJTqeZ/IvbzPCth2ds9YkVI1CqBoF+tT2016L7L9DhoUYdZUF/wBx6ze0mpm3KszPlcnXYtQjSBGDnf214cKvIU5VDSM1xfdVfVQygJjC8PKvQmtR20to+isTqzMFReLFiAPDXU8BTboptqbEekaUIno3MZQA3zjUm5OgAIFtb2JvwqdMnHV2ItJ0WCOGimMDlVUxHSOc4goHiw6rKFCzA55EFy7r2WAtYWN9+hqAw+3cRK7PJK4UYXESgBgAykSRp1UACkG2+5ut+Ip0Onk91QLmjSxHfj7K5WINj4EVnGC2jiMPhDiBO98qL6KUiS7OyusoBJKoY81gbG4PhZ9kdLCci4lAvpHyRSR3MchIvmW+oG4XudTrapnglH5r5EKSZZLUkrXoW2ldVdxDsjtt4ATRNGf/ACIyX5ZhofA2PhXzLi8MyOyuCGUkMDzB1r6nnXTuqhdI/s9jxUjnOgYksBezgtr3EXN6LXpjTBcbMt6IYV5JioYqmQ5wDvBFgtrG+/lwO6r7hsAsa5VzW5Fj/wA+ymew+geLwjy54yyELZo+ve2b8K3I8RScfttYzlKvfkwKexvhS5O+CYqh5JlXcAPrjx9lR80l/r4nSo6bbcjmygLysLn20pNmSvq1/wC8fh/xQOSjyGk3wDxPVikI10sPHT41WLVacWhVQpFje9u6oyfBBuw8/nUQmgpRsiQK5UuQBxIGvb20afDFd/nwqR2RhQfWF+OvsNHOairBjBydAZNmFiSDbh/L1fhXVLmPlXVX9WQbghngdmRyQ54XdpQb/hXKRzBOg/V2UbEyhkIxI64vkdRZm4aggXGn4rWvuub00lhlVcwA+7BKyIQpAG4kDQ332BuPepNohyrzx30spy2RtxJYCxJ13g213DfW+mmUmBx+yhHGr5812INh1dOTX18vdTCGJpWCIpYngBUhgtkSYiQxo33Ya5IvkF+IB48OZt41csIsOFtBAhlmO9UsWJ5u26Ne/wAqXPJp2OUbG+xYGSJUk0ZRbffTh8qs+A2SFGaTy4+NDwOzfRXkmKmQ62HqIOwnU/uPgBTsyX1pOTqHJUiY4UnbPcViLiw0UbgKz3pftDM+Ubl95q8Y17KazHauFmDM0gGUtvHadKnpaTtk5fANBUp0ewgkxUKncZAT3L1iPIVXjKfzeV6tP2ZYYy49NWIjR3O+27KPawrRlnSi6EKG5tOHTSnCim5lHDy+dM9rQgxM0pbIoLsqki4QXym28abtx41i9y6OcVtGNL53UWIGW9zdjZQFGpJO4VWNq7dxOJCjBKQpViWcAaZsi2a9l/E3Oyg9hksH0UjVbvGL5zIRdms5AB6xOthpe1t9gL089LAtlaaIAfhMiC1twC3sBRLSnsr/AGI3ZE4Po2BJ6Vnkd7IBlNgBGoFi51a5BJ62pO6prCYH0YISNFzEseta7MbljZTcmjJtTDD/AORD/ix/Olf9dww/+RD/AIsf+6oeuXJ2yBYjBu4s0cRFiOsWO8WIt6O2o0phP0ZhIIaC109HeJiOoWz2Auv4tfVqWXbmG/8A6YP8WP8A3U6gxKP6rq37WVvdXLXHjY7ZlIm6FRWsk8kRzow9MtxeIMEF2CggZuZ5U12x0ZxgRWLmUQxysHjYli7tcALa9soUabutWiPh+y1RmwEssoGiriZwoGlgJCf9Ranx6idW96BcEH2QFWCMKWZci5TJq1iLi9xvsbU8K6VzJzN6Rmt3VUtpjKPJRoaq+30tKG/Mo8wSPlVnxT2Rj2H3VTvtCxjw4dJYwukmU5gTo6k30I4qPOm405SpdwJcHsGMdfVZh3E+6iYnpaqjLPJEw/LLkPsrL32jicRpmke5tljBy332sm/QHfSJNgYgIXaGQIEDlithlYhQ2ttCSKtro4v4mI9V9jVdmbTwTA+jhh13+iCe1baUifYmFc3SRouxlzD+nnWQJMVPV0PMaHzFHbbcy/8Amk/nb50rJ7NjLuMj1MkaTiuhLOLK0Uo7Gsfbu86rG0ehuJiufROy8wM3+m9V6PpHiENxK9+1i3sa4q1bE+0tgLTMyngy3I8V1t4eyqkuhlj+F2NXUKXKKvPHa4PiD8qNs1Cqb/D/AJrTU24mIQFkhnQ8WVW8Ow+FN5Nk4J9DC0XbExt5HT2VXyYpNVQ6GSK3KFavKuh6I4XhiJAORQE+dq6g0P8ALO1IzPE9H5498bDtXX2iiQxPk+/cxxXvdr5j+lAdW91WLpL0rKM0cKhmXRmYiynsW92I57u+hdFugMuMYYjFsyxHXrGzOOz8idvlzrWWaWm3sVNCukD2Kk+M+5waegw6mzyn1u3UfiPIa9oFXnZmyYcFH6OEXY+u51YniSfhuFPDMkaCKBQkaiwyi3l895qE25tP0MTN+Lco/Uflv8KSk8jpd/1f1GbRRCdNNuf+FSbnVz7l+J8KZdFdvGNwjsPRH81+qbG1jwF+G7W+lQBcsxJJJ3m55++nOFeNCTIGKgEgKQCW4AkjQX3kC9bUemisel8FN5Hqs0aDFxz3WN1cjeAde+3Lt3VE9Jej0skOWHLctdg2lwNQAeGtqruxNo4dSwxELtf1JI5CjIddV4G9+PIVe9gY3DygKuMJbgmIQLJ3Bw2WT2mqGXp5Yd4219P4/wB0OjNT5Mix+ypYT96hU9uoPcRoRWg/ZNhMscsnGR8gP6Y1zndzLDyqzYrZiSFo80chXV0Ojgc2jcBgO21qYQYH+G0iFlzFiFubEgAkDlYDTspTypqnyEo0y9QIMvbbWkYzBCVCjEgNbda9lINrkHiKZ7H2wJYgfxA5WFjvHHXnvqURqRVOxllR6blYY4iXYZ51Vnf7wiOxLlVcFQRpuWq2u08SqQXeU9TETkBzGTENELWsCAY2a3EGw31oO2NhfxEsDFyogk9JlABzNdbAknQdUjxpWK6MwTSGWVM7FMmrNbKDe1gRzq5jywhFJq+Rbi29ijyS4uOLAsk0jNiY5Es8j2zyEhH38FlUg8CgpW28TNFP6NsXMI4xGgljfPlkIuxmjDBrkh7X1sBa9rVoI2JB9190l4QBHcXKAWIC33bhQJ9gYUyelaKIve+YrrfmeBPaRepWdXx57Lydp+ZEfaBjZI48OEd0zzZWMerFctjZfxHUWHE1V9oYfER+gVmiZ5Emlu8MTdRIxIobPHcGysLcCeNX/aWxIcUULliYySpR2QgnL1tCNeqNeFRUn2fw2URyTR5FkUWKNpLmD3uvEMR3V2LNGMUpfPsdKLb2D9Fdnxy4SKVolR3UkmLNFqGZb/dkW3A8qmcJglhXKt7FmY5mZjmdizEsxudSd9J2RgRh4UiW7Ki2BO86kk+Zp2bWqrOepug0qEE8KErbwaN30h040vYkBObi3MgU0x+AEkZjYAi49YBrEHRrHTTeKePFwoO1IC0TgMUYoyhl3qSpsw1GoNElRAyXZMGGzvJKI1kdZCGZEQOgUBkvqpOVSbHeOFRW0OmWzVUx5zKpBXIgkZSCLZbEhSLaWqNT7PISQ0rzzlnyEgqCN/XJNyQAt9Cb3AANMtg7QwuDjBdl9Kkk8brGis0sdwFzNpl1Bsbi6kjWrCwRlum2/lt+cCXOtuAe0+ia46VHw8BwceUq3pFRLkWKsIkOYXzWJNgdBe+hoOP2e8UrRyCzIbEdveN4437at22+m2In6qMYktl6vrsLW678950t6zcDVWeC5PbWhiw5EvfEynG9hiRXjLTv0AGpoDPc6bqKWOuSFKyX6K7e/h3KufumIv8ApO7N8/6VoQNxcag66cjxrJxDoQdKu/QKZ5I5bklFZVQHhoSQOz1aodRiUVqHQlexYK6j+gryqljaIboz0ACMcXj7GRmLiPeoJN+t+Zv07hxvwsWO2iZNNy8vnQcZiWZrt5cvCojaW2Y4R1jqdwGpPy76GMZTav8Awg21FB9pbSWFC7buAG8ngBVB2xtx5z1gABeyjhfmeJpW2tuGcjTKFvYXvv8AjURfwrXwYFj3fP7FWc9W3YKiEXP13Cu9Jm3b/rz7q67cctud7f8ANIKcfrvHyq9xshApDY9h4dvZTtHFMGfdfhy1Gu+4pxc7xqPP6799FjlWxEkTcO3JlTLmBAVkVmCsyK4KssbtqgIJFgbammsPSjERaCQsP1jP7W1HnTNcSNQOHl/WmzISwAGpv7qDLjxtbJExlLuzQdldMFQQvJZfTXVwp0CgkLKeWvDkTyq7jGFGB4Df3Vh8WHAXtB1+NSY6VYgxiNZBkC5QcoLZeAzHdbdz0qpLoqqhsc3k0Tb32kRQZljX00g1IBsB+429gqtYn7RsY6koY49NyrmN/wBzfKqZgUtJJ2rf21I+qB5+NPwdJjSuSti8maXYeTdKsWQS2IfwsPcKaS9IsSV1nkv3mhrCWo4waj1iO6rywx4jFCHlrljFdqzE9eWQ9udvgamMH0lnQdXEy9xYuPJgaYyYmJd2vYLe+m77QY+qtvCu9GKVNI71JPdFwwn2i4uMXbJIORUqfMH4VLbN+12JmCyxPGeYsw+B9lZwNrMPWQe0UVZo5NNx5HT23qrPo8M+Bsc848m4bO6RwTj7uRSeXEeB1FP/AEo5isIRGFtd24jQ+Y1qZw3TjEYeyk+lXkx1/m+dUsvs1reA6HVJ7M2CFh9e6unGlZhh/tWhDWOdTfUMpsDyut71ZMB0xjxIski246i4HdwrOeCUS0ppme9JZJI8RNC0sjqJLgO7G4IBUkE6kKQL9lRF6tX2j4G0qTpYo6hDzDoDa/etrftNUmTEncK3cU1oTM+cXqaDy4gCgNiS3qjxryLD31NHeUKKZ70t3siNlwAGDJ9Y0v0Cr2UJ8aSbChtzJvS7guFYVSfIpiCdLmrh0F25h8NHIkzFSzhlOViCMoH4QbWI486psZ40p2BFVMuNZY0xsZOL2NV/9ZYH/wC4/wCHJ/srysmJA311VP8Ayx8v8/wN9R+DfF2hDKLSL/ML+0aioPbP2bQ4m7xTMjHukTutcEedeqaNFKQbgkHs0rLx5JY3cHRclBS5KPtb7M8ZCDlQTLziNzb9hs3kDVTmgZGysCrA6hgQfFTrW74fbTjfZh27/MU7nmw2JXLPErD+0UMB3HePZV6HXz/rV/QrvAux89QNpbl7h9Gjq4vu05i2la7tP7IsJMCYHaEn8p9In8rG4/mqm7W+yjHQAmNVxC/2Rs3ijWPlmq/i67G9m6+oiWGRTxFpoddQfA28aRYcQb8bfLeKezI0TZJEZH4qylT5EXoJW5JO7herlRaTixO/c8w5G6kyvlII/CbilFgNT4fVq9jhv1jpfnyot2qXJ3G45gkuhGjMbk3I87ChxtbhpQjBZgV9lSUOFBI5ceVOjb57CnSOgisb2OoGntp2MLxe5PIUhZ7agXPZyrxppTu0qxFJciJWwrlzoAEHPjTWSKMes5J7KQYGbfc05gwQHbR6r2RFKPLG4nQeqnsv76IMYeTDup9HGLf1+VLaMfRqdMgdcfBGekc8NO2hS4MHeoB5r8RUoYMwNvfTUzW0PuvQtdpBqX9ojKyqAxuQdLG9xSMVJex417K7EdUeNNcvOolLsiYx7sZYjB/eMSQLm/sr1sCNCHN+4jyNP7C5JoCPcljuFUHhj4LKmznkY+sS1ha7End30iIgcCT4UqR79gOv/NDkNt1S9ieRUmNtwpk8pJooFDlj1pGSUmg4pIVGteOdaN6PdzoQS5oHFpUTYt5CBXjPYXtyFFZAO0mm8z8OW+pna5IW5csP9o7qoBghawtfrjQbhvO4ab+FdVNFdVb0cfgZrl5NgU0VTTeN7i9FU1gJmkOFNGQ02U0VTRAsdxSkG4JB7NKksPtlxvsw7d/mKiFNFVqMgnZcVBOuSaNWHKRQ6+Fxp5VA7R+yrBTi8JaE/oOdPFGv7CKMrUaOQg3BsezSmQnKHwOgJRT5M/2r9j2LibNHkxCg/hOR7c8j6HuDGqhjNkyQyETq8LfrDITyAv6wrf4NrON5zDt+Yp1LtGKRCsqArbVWUOvkRr5Vex9dkj8Sv7MrywJ8HzzDGWNrggbzx7t1O8QQFsN59g4/XfT3ak6NKzRqqI7EqiblXgLcNLUxaPUd/wBe6vTRW2/JlvdgEbXt4U8jnO40A4MkbqCSy7xRHNJkqovTWeSwpk2JfmPCiYPZ0+IbLGjyN+kE8CfDQHyrpTSW50cbs8Qcjaiidra691WPBfZVi3y5niQtY2z5mANutZARbrKd+43oWB+z2aWESpZwzFQM4BNrjNY2FiVIGt+ykLqcb7jHja7EImKsdDS5iGF6Ni9jCJirqVbXQg8CQe8XFr00mwFhodOw0/evkJTjZ5FML2vQ5t9vrl8aEuEFer63h7iKBMOgWLG7kaFHHcaW7r07xkeg77UxVDupU1UhkXaFYhrW8qRfjXSYdjwvQlhYWsDYnd9bqRJu+BiquQuSwBoY9a/CnQjuNdD2fGlKFG4fGj9KyNYBt1+J+rVyJlF+Pxpxry93Dzr3Kfr/AIovS3sHUNhzPcKD/DEEneDTy3ZTabFgXXiKVkhFK5MKMnew3Q6V7TMNXVneoWNJM9G+lU+GIUhni/KQbj9p4d27uqem6REuXidwX1C2NrfqUiwoyrRMl688+oT30mqsLXcc4PpkR/3k/vJ/tPzqwbO21DN/25FJ/Lub+U61U2woprLs8UMcyfJLxmkKaKprPMLtnEw+q+dR+F+t7fWHnU7gemyHSZGjPMddfZqPI09NPhi3FotStRlNMcHjo5ReN1cfpIPny8adLRgDlTS81N1eiBqJAtGRTYQx4mWPgjso7gTlPlbzpTpqvf8AA046RuTjJ20FpCP5QF8b2oasGUMOy/eNDXtOnuWKLfNIw8u02OICMl+ND9HfeKbz8u2gFXOgOh41YbEqPcmOjXR6PGYoRlsqqpZstgzWIBVL6XAJYngAa02LFQYJB/2o8oVCiDVrLcOUUFnGZQ4k4CVhoRWV7PcwMrxmzowYEcwb61a+iphxuJdcWC0kmsZDuo6t/ugAdBa2XkAazOrwanrk3pS4XJaxZNtMefmOcd03w2ZCiS5o/Sop0X7qRJVCCxP5ou70YtqNVbA6Q4ZUhWTMrRxshJF1IZjfQHiHbUjSw1tvukXRvCQofuYVUalmVT4s73PPeeVQ+0ei2ExFvRwWLeq6H0KnS+gsc41BvkItre1UY9Rga06Wl5v6/wAj3ind2r+grFYVZYrShZoysYUr1iZZGIZ1ZRZdSD3Mb2GlZvtfYowuIaP0mZLXHPKSbBxwNhfutVxgwK4JPSRTyGFtCTkeJXvlAlVbPH1tM4U2O8aWNB6Vh/4iR7AZnZ8odH0Ziw60bEHfV7oXU2k9hGeNrdbjDFQ5WIoMUd28/dajxzekT9S+0U7wsahbjlvrQ0b7FfXS3I7Hxkx6b7io6GO43sCPrcamJx1e5rVHgENvBB7aXOG9jIS2OUXtpe3G30K9KniQPrkNK58SOd+wa+7SkGQ8B5/Jfia7YLcUUHHXv+Vc0luz2f1oRDHj5ae65rz0VuQ8B8TUX4R1eRfpR2nw+dd6T9J8qS0Ztck253Ntd2oFTnRPoq2KmVSGWK2dn1Ayj8pIsSd2nwpU8qgnKTDUb2RH4nASJGkjqVST1Cba79N+m7jVem1ux4mrn9pXSSOWRMPBb0cFxcagtYLYdihbedUYg9o99ZuXM5xSktyxGCi9j3MPq/yryjogtqxv3V1K0P8AKCsvQWlrXgFLtXkjcPRXMK6vLXNqlIg8WMV6cMp4U5WKlCHvrqOGA2cAcykqw3FSQfMVJYTb2Ji9YiVf1aN/MPiDXeh769MffTYzlHuA0mTOD6Wwto+aI/rF1/mHxtU1FKGF1IIPEG48xVJaMcq9hTIbozIeam3mNx8afHN5Qt4/BF9NYTHipOUgV/MZT7VNRGAxYF1+r1LdK8Q0mRnIJUFb2ANjqL2058BvqsJXreh6hywxa7bfoY3UYqm0yxHraj65V4h+vrxplgcd58e0c6e+kG8GteMlLdGfKLjsGWO9KXG+jIdTYqQQRwINwQeYNR8mPKm28fXCkHEq2+/12fW+mbcEKL5Lxsr7QGfEpJiGum61hlQHTPGp3MuhzaneONWPpH0tw8QmhlJDoymMoAGzZA6ujD1ArkkfpYi3CsojwqsLh9e0GkQQ66dY+wd5+VU59HilJSqq8D45pJNWWTanSWScPqUSRgzRpdUL6XfLcm5IDEcTrbjUS+Dvv9treVexkJYtq3ADt4KtWTZHRd5LNPdE4IDZz+4j1R2DXupk5YsEd9vkLhHJkexA7H6Lz4h/uI720LHRe4n4a1LY37OcbD1hEJFO/wBEwYj+7o3kDWhbPn9EoWOyqNyjd5VKRbb/ADDyrEydfmUrglRoLpoVvyYJtJDGrBwVIbUMCCL9h141CvjATex8APlX0ziP4fELllVJB+WRVYf5r2qFxX2a4B9VhVP2i48j8DXS9qN7SjREel08Oz59Vu/xI9wr0y236eF/ea3B/s0hT1Io27xr/mv76YYjoTCPWgQf3FHwrl7Qj2JeBmNPihb1z3W/2mmplHK/gfiavvS7oSU+9gXqgddF4W/Go5cx486p7QX7uO6nxcsytP8AP1B2g6HmA6bTQx5AI2GXKpdAxC3uF3m4BvYG9q0nbHSwR7KWVLscQojVtRZmUhjp6tgGt2isdlwxNrbtfnWiy7OSbZGDhW+cxyzRng0sbEyRfuKMxH7DVGcdOSOpdx8XadGbGAUrKR86cCIG1uPl40R4LCrSw90K1jTKeVdXpbsrqCkTuXtaIBQ1NFWvGG8JahMKc2pDrw3k0USGPNibIUxvI4vmYIt7nQasw87eFTn/AEiLgi+Xyp7hdl5VSO9sii/7jqfbenaYD9Xs/rWpBRSplGbbexEDZEf5F/zUobIj/IP5m+dTH8AeYrv4Fuz20VR8A2yJGx4vyf5m+dKGx4fyH+ZvnUn/AAbch50k4ZuXtFTph4Itle2z0ZjkiZVBDkdU3J1Go3ms4kwhW6kEMp1B3341sOJw7FTZTfh51XukPRky9dFtIB4MORI49taPQ9RHE9MuH9ivmg5K1yZsAQdL08jcsORHt7RTqbZWIDFTE4twyt77WpzhOjM76lcvaxIPlWws2OG+pFRwlLsRbBibEG9EUKDoLnmd3hzp9tDZjxtlbW48D2aa27qc7L6NNJ1n6q8L6mw5cqa+qxxhrb2AWOTemiILEm1733AD4DfVj2R0YxMw1AiT9Q17bLw8asGzMLHB6sYBP4l6x8zrUjgNuQyi8cita9wpFxxNxvGtUJ+0py2ht+//AAsx6aK+LcRsjo5HAQVW763kchmPdy8AONTOagLODXrSgAknQC5qi5uTtuywklsgxnA0v7+N/ka9WYHcQe402w5OpJGpv2jgBe9jYAUQtQkhs9Ljx7LuYimjSUMyV2z5OJqPpGw9YA+w08j23G+h07DVVL1yC5pcsUGTZapdmxSC4Hip+hWf9J/soeR2kw8kYzfgYFNeJDC4ue4VLtiSDcEg9mnup3Dt+Vd5DD9Q+I1oMc8mF3BkSUZcox7G9C8ZhyxmgkC/nXrr35kuB4072N0qlwqFFCOmbOqyLfI/50I3HX38zWyQdJUPrAr2jUfP2ULGbEwWLvnjicniOq/mtm86tR61adOWF/n53FvDvcWfPiese25I+NqNY9nhWobU+xyInNBM8Z/LIA6+Ysw9tVbaf2d4yEaRiVRxh6x/lNm9lXcHV4Zbaq+uwieKa7FUMR5e6uosqspIZJFI3gxuCPAiuqxqx/3fdA+94LOlHSurq+fnoggo2zB/7iL/APRfeK6upmP4kRLgupPXbvowryurS7IoixXt66urjhQc869VjXtdRog9bhXhFdXVILG89NbV1dTECwU8QLJcA9biByNGyDkK6uqI8s4DMgtuG+sc6QdSYFeqbb10O/mK9rqZ2B7midFMQzQKWYseZJPvqxRmurqZ3DZ7Ogy3sL86FhHJXUk68a6url3ICmkmurqIgQaLHXV1czhu9JNdXVXZwk14a8rqg4n+js7MpzMTbdck++pVq6upE+Rq4BFjzrq6upRJ/9k="/>
          <p:cNvSpPr>
            <a:spLocks noChangeAspect="1" noChangeArrowheads="1"/>
          </p:cNvSpPr>
          <p:nvPr/>
        </p:nvSpPr>
        <p:spPr bwMode="auto">
          <a:xfrm>
            <a:off x="114300" y="-895350"/>
            <a:ext cx="2466975" cy="1847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AutoShape 12" descr="data:image/jpg;base64,/9j/4AAQSkZJRgABAQAAAQABAAD/2wCEAAkGBhQSERUUExQWFRQVFBcXGBgVGBYYGhwXFBUVFhcUGBcYHCYfFxwjHBUXHy8gJCcpLCwsGB4xNTAqNSYrLCkBCQoKDgwOGg8PGi8kHyQsLCwsLCwtLiwsLCwpLCwpLCwsLCwsLCwsLCwsLCwsLCwsLCwsLCwsLCwsLCksLCwsLP/AABEIAMIBAwMBIgACEQEDEQH/xAAcAAABBQEBAQAAAAAAAAAAAAADAgQFBgcAAQj/xABFEAACAQIDBAYHBgMHAwUBAAABAgMAEQQSIQUxQVEGImFxgZETMqGxwdHwByNCUmJyFJLhY4KTorLS8RUzQxYkRFNzVP/EABsBAAIDAQEBAAAAAAAAAAAAAAIDAQQFAAYH/8QALxEAAgIBAwMBBwMFAQAAAAAAAAECEQMSITEEQVETBSIyYXGh8JGx0UJSgcHhFP/aAAwDAQACEQMRAD8AxZTU10TxOTFIb2uGGvap+Nqi8HvI4EfEGi4fEGCUMACV4MLggi2o8abGauiK7mv4Mjfzp+JRfePOqTsXa6SR5zCASSCA7W0qTTaSjdAniWNWFjbX5/JDyRRTelOEEeLlC2ylswtycBreZIqLAq17c2e+IcOciWFrIltLk666nXfUWejZ/P7P61YUHQrXEicwr0MeVTMHRu+9+e4cvGp3AdDoj62Y95+VqhyS5GxxSlwU/CwlnUb7sNBx1qz7c2YqRAqAApse48fMe2rIuw4okUpGAb7+Oo5+FN9qYP0kEi80Nu8aj2iq88qvUuxZWCoNMokdPYKj4GvT+CqktxUHRb8ML4Mj+ykHscVRstX3ZS3wv91x/qrPFlJPWK3AB3C2vdVVcsawmdedFjive1tBc3IHbzocWJjYaCx0/EWOm/qWqSToliPWsh/SCRfxItUt0QR8ShtLgd9qRidkMrgsOqSPlU1h+h+JzZ7xxkajUtry0FgO6pnZmyZjm/iCnAALruvckWAHChlOlsSo2yu4TourKGLWDGwsDf2VIRdFoY21LEjlz8as0WARFtrbvIHvpucVh03tGD4E+y5qq5ye1lhaV2BJASx6v4QAdL7t2gvbhXr4DN+Gx4EgNbUXtfdXSdIYxuDt3Lb/AFWprL0jb8MYH7m+Cj40OiTp/n3O10PxhT2D67qc5jzNVuXbcx4qv7V+LE00lxkjetI5/vEDyW1EsUuQXOy2GYItiQBr6xHHXjUa22o03SLbkq3/ANIqu+jHLX6414601Y33YGolMX0gU6KHPfoPafhRdhxlyXItwHHvNQiQkkAbybedXHC4cIgUcBVbqdMI6Vyw4ttnEV5iXyqTyH9Le2iW1pntKS5VBx1PcN312VnJWxljeCInXnR1itRwthYUqOOpsgD6Kup1lrq6zjNItjspLWJQD1lIZfFluB40HEwAle+1/DT3UJcdlYMpIIBFxcHzFEk2oW9ZVbtIsf5lsT43r0ajNuyncaosnRtMsVr/AImqZWoboy2aHtzG/sqZQVsY/hVmfk+JhLUOSGjLXMKZwAhGAhuzdgBHibfCp7BJv76hcJIBJruKkfH4VY8FEMo/pVPM/eNfpXcQW0pSsDMBfLY2vbiB8ape0toyyIy5soIIsmngTvPsq+bRw2aCRRxQ8+GvwrPpRpUYYxldi+ryTg0k9iBwoqSgppks57daeQikSVCky49H9YLfqYe750gbBwkYAMcQA1HpLE+bm5r3o2fuj+8+5ajRh1B0UeXxrPnak6ZZVVuSw2rAl8pBP9mhN/EC3toUnSD8sbH9xVfdc0wIpxs3Z4mcrnC2UtuuSAQDYcd4oVDUwrEybblO4IvgzH3geymsmOlO+Vv7uVfcL+2pLbWyVhjVlLHrZSWtxBIsBu9U8TVYxO1lVgoBZjwFtO033U1Yd6oBzHUiX33Y/qJb/UTSY1I7Oyp/YvRKXERrIWEYY6AgsxA/FvGnLzq14XoXhkFmUyG2pZj42AIAo3j0umQpWZsRSGrUz0Xwn/0r5v8A7qiukHQ+D0DvCpVkUsLFiDlFyCCTy4V2k6zPWNJvSHlOW6rmPIb/AAvv8KjTtVz+HL33PyqVBsjUkStILC9qiMHipGmUFtL/AIbcO7Wp4oDvFDJaeSU7H2wsHdy35R7TVgIoHR/C2hB/MSb+73U9eOsPPPVNliKpDfNzqDwuJzzM3gO4bqebaxmVco9ZvYOJ+FRGCBDW7qOGP3HJnN7lhRedGvTKOQ3t20ZZ6Q0SFrqHftrqgkyICjw4Rm9VWPcDRExD8GI7tPaKHNIx3sT3kn317FRozbLT0biaMMGte4NgQbXFtbHTdU/VD6PbR9HMAfVfqn4Hz99XqJuHlVrG7iVsiphVrnrlrpaOXAtAGNIWVl9V3XuY+7dXrGh0qaT5GxbXAqXaMx6plcqd46uo5XAvTSUULaeOEQudTwHOoI7VdiGNjY3Cn1ezQHXxoV7qaignqm7kyRxZC9Y7qDgcerta1uWu/wDrQNsbWecKCAoA3A6E7r/XbTTBYGQ+qGP7QT7RupSwylbly/sO1JbI0fox6jfuHu/pTSQ2J7z76r+AxGNPVgEh1F8iX1H5jb2Grhh+jLOoeVmQuL5bAFWO8HU3A8LjlVHL004vcfHImtiKaYCi7ExX/uosvEup7mjce+1PP/SUl9ArjmGHuYg1YNldFVjKuTd1IIsbAEagi2/xqpB5HKtNfNhuvJGdLdnTPgZTGrlg0RWwNyfSBNAOxjQ+iH2fZLTYzryaWjvdVG8Zj+I8bbu+rwkHNqMqgdtX/UUd09xTjZ0a9lKyjtrle/bS1j40nX4Co89CK8KAix5bu/hRrV41cpPudRhPSTCDB4qSEXCq103+owDKL34A2v2UzcxTjret+Zd/j+YVfvtM2CHkjnZfu1QI5ABYXY5SQQRluSL2J3c6rWFweEBsPROe1wx8i5HkoopXGpeSErdEHs7YzRy3NmWxsw7eY3g08xIcG4Phw8aLFJcekQgoTvFsvcfynsNqndmskiElAGBsR4cqXOTvUwopcELgNrYlLZNVudCCRpyB3eBqcj2+7D7yKx5gi3kdR50maYJvsO+w9lRuJxTMeqrHwyjzbXyqrPBDI70jFLT3Azhi5ZjfMfLkKRsrHKcSyNYBbWN95tqPM15HLc62GW+4k9+pteqlO+Zix4knzN6Y8SmnEhyrc1ZI7nT686bywkHd5a1msO0JU9SWRe5jbyo69JsUv/lLfuAb3iqr6KfZon1UaFbv9tdUBh+lkmUXCXt+ofGvar+hk8DLRESGIqz+gZdNCWNrsOroN3O3KmO2JLrGuQooF1uN9wBe9tdQdaN/1mWQejyKc3ALvtrbQ9nlTXaYkLgyLYhQAOQGg0uSPHv41617oziPy2q59Htp+ljsT100PaOBqoMlOdnTmJw43Df+3jXY24sGatGiKb615LSYCewg8R76WVuasS4Ky5BOlerhid3IkncABvYngKlMFscvrewHE/CmvSvFrFhmjj/HZb8Tf1j5AjxqtLJuorkdGD5fBn+0Z/SyE/h3L3Djbt30ILaiBa8MfeatKFHWTnRXow2Ke7AiJTqeZ/IvbzPCth2ds9YkVI1CqBoF+tT2016L7L9DhoUYdZUF/wBx6ze0mpm3KszPlcnXYtQjSBGDnf214cKvIU5VDSM1xfdVfVQygJjC8PKvQmtR20to+isTqzMFReLFiAPDXU8BTboptqbEekaUIno3MZQA3zjUm5OgAIFtb2JvwqdMnHV2ItJ0WCOGimMDlVUxHSOc4goHiw6rKFCzA55EFy7r2WAtYWN9+hqAw+3cRK7PJK4UYXESgBgAykSRp1UACkG2+5ut+Ip0Onk91QLmjSxHfj7K5WINj4EVnGC2jiMPhDiBO98qL6KUiS7OyusoBJKoY81gbG4PhZ9kdLCci4lAvpHyRSR3MchIvmW+oG4XudTrapnglH5r5EKSZZLUkrXoW2ldVdxDsjtt4ATRNGf/ACIyX5ZhofA2PhXzLi8MyOyuCGUkMDzB1r6nnXTuqhdI/s9jxUjnOgYksBezgtr3EXN6LXpjTBcbMt6IYV5JioYqmQ5wDvBFgtrG+/lwO6r7hsAsa5VzW5Fj/wA+ymew+geLwjy54yyELZo+ve2b8K3I8RScfttYzlKvfkwKexvhS5O+CYqh5JlXcAPrjx9lR80l/r4nSo6bbcjmygLysLn20pNmSvq1/wC8fh/xQOSjyGk3wDxPVikI10sPHT41WLVacWhVQpFje9u6oyfBBuw8/nUQmgpRsiQK5UuQBxIGvb20afDFd/nwqR2RhQfWF+OvsNHOairBjBydAZNmFiSDbh/L1fhXVLmPlXVX9WQbghngdmRyQ54XdpQb/hXKRzBOg/V2UbEyhkIxI64vkdRZm4aggXGn4rWvuub00lhlVcwA+7BKyIQpAG4kDQ332BuPepNohyrzx30spy2RtxJYCxJ13g213DfW+mmUmBx+yhHGr5812INh1dOTX18vdTCGJpWCIpYngBUhgtkSYiQxo33Ya5IvkF+IB48OZt41csIsOFtBAhlmO9UsWJ5u26Ne/wAqXPJp2OUbG+xYGSJUk0ZRbffTh8qs+A2SFGaTy4+NDwOzfRXkmKmQ62HqIOwnU/uPgBTsyX1pOTqHJUiY4UnbPcViLiw0UbgKz3pftDM+Ubl95q8Y17KazHauFmDM0gGUtvHadKnpaTtk5fANBUp0ewgkxUKncZAT3L1iPIVXjKfzeV6tP2ZYYy49NWIjR3O+27KPawrRlnSi6EKG5tOHTSnCim5lHDy+dM9rQgxM0pbIoLsqki4QXym28abtx41i9y6OcVtGNL53UWIGW9zdjZQFGpJO4VWNq7dxOJCjBKQpViWcAaZsi2a9l/E3Oyg9hksH0UjVbvGL5zIRdms5AB6xOthpe1t9gL089LAtlaaIAfhMiC1twC3sBRLSnsr/AGI3ZE4Po2BJ6Vnkd7IBlNgBGoFi51a5BJ62pO6prCYH0YISNFzEseta7MbljZTcmjJtTDD/AORD/ix/Olf9dww/+RD/AIsf+6oeuXJ2yBYjBu4s0cRFiOsWO8WIt6O2o0phP0ZhIIaC109HeJiOoWz2Auv4tfVqWXbmG/8A6YP8WP8A3U6gxKP6rq37WVvdXLXHjY7ZlIm6FRWsk8kRzow9MtxeIMEF2CggZuZ5U12x0ZxgRWLmUQxysHjYli7tcALa9soUabutWiPh+y1RmwEssoGiriZwoGlgJCf9Ranx6idW96BcEH2QFWCMKWZci5TJq1iLi9xvsbU8K6VzJzN6Rmt3VUtpjKPJRoaq+30tKG/Mo8wSPlVnxT2Rj2H3VTvtCxjw4dJYwukmU5gTo6k30I4qPOm405SpdwJcHsGMdfVZh3E+6iYnpaqjLPJEw/LLkPsrL32jicRpmke5tljBy332sm/QHfSJNgYgIXaGQIEDlithlYhQ2ttCSKtro4v4mI9V9jVdmbTwTA+jhh13+iCe1baUifYmFc3SRouxlzD+nnWQJMVPV0PMaHzFHbbcy/8Amk/nb50rJ7NjLuMj1MkaTiuhLOLK0Uo7Gsfbu86rG0ehuJiufROy8wM3+m9V6PpHiENxK9+1i3sa4q1bE+0tgLTMyngy3I8V1t4eyqkuhlj+F2NXUKXKKvPHa4PiD8qNs1Cqb/D/AJrTU24mIQFkhnQ8WVW8Ow+FN5Nk4J9DC0XbExt5HT2VXyYpNVQ6GSK3KFavKuh6I4XhiJAORQE+dq6g0P8ALO1IzPE9H5498bDtXX2iiQxPk+/cxxXvdr5j+lAdW91WLpL0rKM0cKhmXRmYiynsW92I57u+hdFugMuMYYjFsyxHXrGzOOz8idvlzrWWaWm3sVNCukD2Kk+M+5waegw6mzyn1u3UfiPIa9oFXnZmyYcFH6OEXY+u51YniSfhuFPDMkaCKBQkaiwyi3l895qE25tP0MTN+Lco/Uflv8KSk8jpd/1f1GbRRCdNNuf+FSbnVz7l+J8KZdFdvGNwjsPRH81+qbG1jwF+G7W+lQBcsxJJJ3m55++nOFeNCTIGKgEgKQCW4AkjQX3kC9bUemisel8FN5Hqs0aDFxz3WN1cjeAde+3Lt3VE9Jej0skOWHLctdg2lwNQAeGtqruxNo4dSwxELtf1JI5CjIddV4G9+PIVe9gY3DygKuMJbgmIQLJ3Bw2WT2mqGXp5Yd4219P4/wB0OjNT5Mix+ypYT96hU9uoPcRoRWg/ZNhMscsnGR8gP6Y1zndzLDyqzYrZiSFo80chXV0Ojgc2jcBgO21qYQYH+G0iFlzFiFubEgAkDlYDTspTypqnyEo0y9QIMvbbWkYzBCVCjEgNbda9lINrkHiKZ7H2wJYgfxA5WFjvHHXnvqURqRVOxllR6blYY4iXYZ51Vnf7wiOxLlVcFQRpuWq2u08SqQXeU9TETkBzGTENELWsCAY2a3EGw31oO2NhfxEsDFyogk9JlABzNdbAknQdUjxpWK6MwTSGWVM7FMmrNbKDe1gRzq5jywhFJq+Rbi29ijyS4uOLAsk0jNiY5Es8j2zyEhH38FlUg8CgpW28TNFP6NsXMI4xGgljfPlkIuxmjDBrkh7X1sBa9rVoI2JB9190l4QBHcXKAWIC33bhQJ9gYUyelaKIve+YrrfmeBPaRepWdXx57Lydp+ZEfaBjZI48OEd0zzZWMerFctjZfxHUWHE1V9oYfER+gVmiZ5Emlu8MTdRIxIobPHcGysLcCeNX/aWxIcUULliYySpR2QgnL1tCNeqNeFRUn2fw2URyTR5FkUWKNpLmD3uvEMR3V2LNGMUpfPsdKLb2D9Fdnxy4SKVolR3UkmLNFqGZb/dkW3A8qmcJglhXKt7FmY5mZjmdizEsxudSd9J2RgRh4UiW7Ki2BO86kk+Zp2bWqrOepug0qEE8KErbwaN30h040vYkBObi3MgU0x+AEkZjYAi49YBrEHRrHTTeKePFwoO1IC0TgMUYoyhl3qSpsw1GoNElRAyXZMGGzvJKI1kdZCGZEQOgUBkvqpOVSbHeOFRW0OmWzVUx5zKpBXIgkZSCLZbEhSLaWqNT7PISQ0rzzlnyEgqCN/XJNyQAt9Cb3AANMtg7QwuDjBdl9Kkk8brGis0sdwFzNpl1Bsbi6kjWrCwRlum2/lt+cCXOtuAe0+ia46VHw8BwceUq3pFRLkWKsIkOYXzWJNgdBe+hoOP2e8UrRyCzIbEdveN4437at22+m2In6qMYktl6vrsLW678950t6zcDVWeC5PbWhiw5EvfEynG9hiRXjLTv0AGpoDPc6bqKWOuSFKyX6K7e/h3KufumIv8ApO7N8/6VoQNxcag66cjxrJxDoQdKu/QKZ5I5bklFZVQHhoSQOz1aodRiUVqHQlexYK6j+gryqljaIboz0ACMcXj7GRmLiPeoJN+t+Zv07hxvwsWO2iZNNy8vnQcZiWZrt5cvCojaW2Y4R1jqdwGpPy76GMZTav8Awg21FB9pbSWFC7buAG8ngBVB2xtx5z1gABeyjhfmeJpW2tuGcjTKFvYXvv8AjURfwrXwYFj3fP7FWc9W3YKiEXP13Cu9Jm3b/rz7q67cctud7f8ANIKcfrvHyq9xshApDY9h4dvZTtHFMGfdfhy1Gu+4pxc7xqPP6799FjlWxEkTcO3JlTLmBAVkVmCsyK4KssbtqgIJFgbammsPSjERaCQsP1jP7W1HnTNcSNQOHl/WmzISwAGpv7qDLjxtbJExlLuzQdldMFQQvJZfTXVwp0CgkLKeWvDkTyq7jGFGB4Df3Vh8WHAXtB1+NSY6VYgxiNZBkC5QcoLZeAzHdbdz0qpLoqqhsc3k0Tb32kRQZljX00g1IBsB+429gqtYn7RsY6koY49NyrmN/wBzfKqZgUtJJ2rf21I+qB5+NPwdJjSuSti8maXYeTdKsWQS2IfwsPcKaS9IsSV1nkv3mhrCWo4waj1iO6rywx4jFCHlrljFdqzE9eWQ9udvgamMH0lnQdXEy9xYuPJgaYyYmJd2vYLe+m77QY+qtvCu9GKVNI71JPdFwwn2i4uMXbJIORUqfMH4VLbN+12JmCyxPGeYsw+B9lZwNrMPWQe0UVZo5NNx5HT23qrPo8M+Bsc848m4bO6RwTj7uRSeXEeB1FP/AEo5isIRGFtd24jQ+Y1qZw3TjEYeyk+lXkx1/m+dUsvs1reA6HVJ7M2CFh9e6unGlZhh/tWhDWOdTfUMpsDyut71ZMB0xjxIski246i4HdwrOeCUS0ppme9JZJI8RNC0sjqJLgO7G4IBUkE6kKQL9lRF6tX2j4G0qTpYo6hDzDoDa/etrftNUmTEncK3cU1oTM+cXqaDy4gCgNiS3qjxryLD31NHeUKKZ70t3siNlwAGDJ9Y0v0Cr2UJ8aSbChtzJvS7guFYVSfIpiCdLmrh0F25h8NHIkzFSzhlOViCMoH4QbWI486psZ40p2BFVMuNZY0xsZOL2NV/9ZYH/wC4/wCHJ/srysmJA311VP8Ayx8v8/wN9R+DfF2hDKLSL/ML+0aioPbP2bQ4m7xTMjHukTutcEedeqaNFKQbgkHs0rLx5JY3cHRclBS5KPtb7M8ZCDlQTLziNzb9hs3kDVTmgZGysCrA6hgQfFTrW74fbTjfZh27/MU7nmw2JXLPErD+0UMB3HePZV6HXz/rV/QrvAux89QNpbl7h9Gjq4vu05i2la7tP7IsJMCYHaEn8p9In8rG4/mqm7W+yjHQAmNVxC/2Rs3ijWPlmq/i67G9m6+oiWGRTxFpoddQfA28aRYcQb8bfLeKezI0TZJEZH4qylT5EXoJW5JO7herlRaTixO/c8w5G6kyvlII/CbilFgNT4fVq9jhv1jpfnyot2qXJ3G45gkuhGjMbk3I87ChxtbhpQjBZgV9lSUOFBI5ceVOjb57CnSOgisb2OoGntp2MLxe5PIUhZ7agXPZyrxppTu0qxFJciJWwrlzoAEHPjTWSKMes5J7KQYGbfc05gwQHbR6r2RFKPLG4nQeqnsv76IMYeTDup9HGLf1+VLaMfRqdMgdcfBGekc8NO2hS4MHeoB5r8RUoYMwNvfTUzW0PuvQtdpBqX9ojKyqAxuQdLG9xSMVJex417K7EdUeNNcvOolLsiYx7sZYjB/eMSQLm/sr1sCNCHN+4jyNP7C5JoCPcljuFUHhj4LKmznkY+sS1ha7End30iIgcCT4UqR79gOv/NDkNt1S9ieRUmNtwpk8pJooFDlj1pGSUmg4pIVGteOdaN6PdzoQS5oHFpUTYt5CBXjPYXtyFFZAO0mm8z8OW+pna5IW5csP9o7qoBghawtfrjQbhvO4ab+FdVNFdVb0cfgZrl5NgU0VTTeN7i9FU1gJmkOFNGQ02U0VTRAsdxSkG4JB7NKksPtlxvsw7d/mKiFNFVqMgnZcVBOuSaNWHKRQ6+Fxp5VA7R+yrBTi8JaE/oOdPFGv7CKMrUaOQg3BsezSmQnKHwOgJRT5M/2r9j2LibNHkxCg/hOR7c8j6HuDGqhjNkyQyETq8LfrDITyAv6wrf4NrON5zDt+Yp1LtGKRCsqArbVWUOvkRr5Vex9dkj8Sv7MrywJ8HzzDGWNrggbzx7t1O8QQFsN59g4/XfT3ak6NKzRqqI7EqiblXgLcNLUxaPUd/wBe6vTRW2/JlvdgEbXt4U8jnO40A4MkbqCSy7xRHNJkqovTWeSwpk2JfmPCiYPZ0+IbLGjyN+kE8CfDQHyrpTSW50cbs8Qcjaiidra691WPBfZVi3y5niQtY2z5mANutZARbrKd+43oWB+z2aWESpZwzFQM4BNrjNY2FiVIGt+ykLqcb7jHja7EImKsdDS5iGF6Ni9jCJirqVbXQg8CQe8XFr00mwFhodOw0/evkJTjZ5FML2vQ5t9vrl8aEuEFer63h7iKBMOgWLG7kaFHHcaW7r07xkeg77UxVDupU1UhkXaFYhrW8qRfjXSYdjwvQlhYWsDYnd9bqRJu+BiquQuSwBoY9a/CnQjuNdD2fGlKFG4fGj9KyNYBt1+J+rVyJlF+Pxpxry93Dzr3Kfr/AIovS3sHUNhzPcKD/DEEneDTy3ZTabFgXXiKVkhFK5MKMnew3Q6V7TMNXVneoWNJM9G+lU+GIUhni/KQbj9p4d27uqem6REuXidwX1C2NrfqUiwoyrRMl688+oT30mqsLXcc4PpkR/3k/vJ/tPzqwbO21DN/25FJ/Lub+U61U2woprLs8UMcyfJLxmkKaKprPMLtnEw+q+dR+F+t7fWHnU7gemyHSZGjPMddfZqPI09NPhi3FotStRlNMcHjo5ReN1cfpIPny8adLRgDlTS81N1eiBqJAtGRTYQx4mWPgjso7gTlPlbzpTpqvf8AA046RuTjJ20FpCP5QF8b2oasGUMOy/eNDXtOnuWKLfNIw8u02OICMl+ND9HfeKbz8u2gFXOgOh41YbEqPcmOjXR6PGYoRlsqqpZstgzWIBVL6XAJYngAa02LFQYJB/2o8oVCiDVrLcOUUFnGZQ4k4CVhoRWV7PcwMrxmzowYEcwb61a+iphxuJdcWC0kmsZDuo6t/ugAdBa2XkAazOrwanrk3pS4XJaxZNtMefmOcd03w2ZCiS5o/Sop0X7qRJVCCxP5ou70YtqNVbA6Q4ZUhWTMrRxshJF1IZjfQHiHbUjSw1tvukXRvCQofuYVUalmVT4s73PPeeVQ+0ei2ExFvRwWLeq6H0KnS+gsc41BvkItre1UY9Rga06Wl5v6/wAj3ind2r+grFYVZYrShZoysYUr1iZZGIZ1ZRZdSD3Mb2GlZvtfYowuIaP0mZLXHPKSbBxwNhfutVxgwK4JPSRTyGFtCTkeJXvlAlVbPH1tM4U2O8aWNB6Vh/4iR7AZnZ8odH0Ziw60bEHfV7oXU2k9hGeNrdbjDFQ5WIoMUd28/dajxzekT9S+0U7wsahbjlvrQ0b7FfXS3I7Hxkx6b7io6GO43sCPrcamJx1e5rVHgENvBB7aXOG9jIS2OUXtpe3G30K9KniQPrkNK58SOd+wa+7SkGQ8B5/Jfia7YLcUUHHXv+Vc0luz2f1oRDHj5ae65rz0VuQ8B8TUX4R1eRfpR2nw+dd6T9J8qS0Ztck253Ntd2oFTnRPoq2KmVSGWK2dn1Ayj8pIsSd2nwpU8qgnKTDUb2RH4nASJGkjqVST1Cba79N+m7jVem1ux4mrn9pXSSOWRMPBb0cFxcagtYLYdihbedUYg9o99ZuXM5xSktyxGCi9j3MPq/yryjogtqxv3V1K0P8AKCsvQWlrXgFLtXkjcPRXMK6vLXNqlIg8WMV6cMp4U5WKlCHvrqOGA2cAcykqw3FSQfMVJYTb2Ji9YiVf1aN/MPiDXeh769MffTYzlHuA0mTOD6Wwto+aI/rF1/mHxtU1FKGF1IIPEG48xVJaMcq9hTIbozIeam3mNx8afHN5Qt4/BF9NYTHipOUgV/MZT7VNRGAxYF1+r1LdK8Q0mRnIJUFb2ANjqL2058BvqsJXreh6hywxa7bfoY3UYqm0yxHraj65V4h+vrxplgcd58e0c6e+kG8GteMlLdGfKLjsGWO9KXG+jIdTYqQQRwINwQeYNR8mPKm28fXCkHEq2+/12fW+mbcEKL5Lxsr7QGfEpJiGum61hlQHTPGp3MuhzaneONWPpH0tw8QmhlJDoymMoAGzZA6ujD1ArkkfpYi3CsojwqsLh9e0GkQQ66dY+wd5+VU59HilJSqq8D45pJNWWTanSWScPqUSRgzRpdUL6XfLcm5IDEcTrbjUS+Dvv9treVexkJYtq3ADt4KtWTZHRd5LNPdE4IDZz+4j1R2DXupk5YsEd9vkLhHJkexA7H6Lz4h/uI720LHRe4n4a1LY37OcbD1hEJFO/wBEwYj+7o3kDWhbPn9EoWOyqNyjd5VKRbb/ADDyrEydfmUrglRoLpoVvyYJtJDGrBwVIbUMCCL9h141CvjATex8APlX0ziP4fELllVJB+WRVYf5r2qFxX2a4B9VhVP2i48j8DXS9qN7SjREel08Oz59Vu/xI9wr0y236eF/ea3B/s0hT1Io27xr/mv76YYjoTCPWgQf3FHwrl7Qj2JeBmNPihb1z3W/2mmplHK/gfiavvS7oSU+9gXqgddF4W/Go5cx486p7QX7uO6nxcsytP8AP1B2g6HmA6bTQx5AI2GXKpdAxC3uF3m4BvYG9q0nbHSwR7KWVLscQojVtRZmUhjp6tgGt2isdlwxNrbtfnWiy7OSbZGDhW+cxyzRng0sbEyRfuKMxH7DVGcdOSOpdx8XadGbGAUrKR86cCIG1uPl40R4LCrSw90K1jTKeVdXpbsrqCkTuXtaIBQ1NFWvGG8JahMKc2pDrw3k0USGPNibIUxvI4vmYIt7nQasw87eFTn/AEiLgi+Xyp7hdl5VSO9sii/7jqfbenaYD9Xs/rWpBRSplGbbexEDZEf5F/zUobIj/IP5m+dTH8AeYrv4Fuz20VR8A2yJGx4vyf5m+dKGx4fyH+ZvnUn/AAbch50k4ZuXtFTph4Itle2z0ZjkiZVBDkdU3J1Go3ms4kwhW6kEMp1B3341sOJw7FTZTfh51XukPRky9dFtIB4MORI49taPQ9RHE9MuH9ivmg5K1yZsAQdL08jcsORHt7RTqbZWIDFTE4twyt77WpzhOjM76lcvaxIPlWws2OG+pFRwlLsRbBibEG9EUKDoLnmd3hzp9tDZjxtlbW48D2aa27qc7L6NNJ1n6q8L6mw5cqa+qxxhrb2AWOTemiILEm1733AD4DfVj2R0YxMw1AiT9Q17bLw8asGzMLHB6sYBP4l6x8zrUjgNuQyi8cita9wpFxxNxvGtUJ+0py2ht+//AAsx6aK+LcRsjo5HAQVW763kchmPdy8AONTOagLODXrSgAknQC5qi5uTtuywklsgxnA0v7+N/ka9WYHcQe402w5OpJGpv2jgBe9jYAUQtQkhs9Ljx7LuYimjSUMyV2z5OJqPpGw9YA+w08j23G+h07DVVL1yC5pcsUGTZapdmxSC4Hip+hWf9J/soeR2kw8kYzfgYFNeJDC4ue4VLtiSDcEg9mnup3Dt+Vd5DD9Q+I1oMc8mF3BkSUZcox7G9C8ZhyxmgkC/nXrr35kuB4072N0qlwqFFCOmbOqyLfI/50I3HX38zWyQdJUPrAr2jUfP2ULGbEwWLvnjicniOq/mtm86tR61adOWF/n53FvDvcWfPiese25I+NqNY9nhWobU+xyInNBM8Z/LIA6+Ysw9tVbaf2d4yEaRiVRxh6x/lNm9lXcHV4Zbaq+uwieKa7FUMR5e6uosqspIZJFI3gxuCPAiuqxqx/3fdA+94LOlHSurq+fnoggo2zB/7iL/APRfeK6upmP4kRLgupPXbvowryurS7IoixXt66urjhQc869VjXtdRog9bhXhFdXVILG89NbV1dTECwU8QLJcA9biByNGyDkK6uqI8s4DMgtuG+sc6QdSYFeqbb10O/mK9rqZ2B7midFMQzQKWYseZJPvqxRmurqZ3DZ7Ogy3sL86FhHJXUk68a6url3ICmkmurqIgQaLHXV1czhu9JNdXVXZwk14a8rqg4n+js7MpzMTbdck++pVq6upE+Rq4BFjzrq6upRJ/9k="/>
          <p:cNvSpPr>
            <a:spLocks noChangeAspect="1" noChangeArrowheads="1"/>
          </p:cNvSpPr>
          <p:nvPr/>
        </p:nvSpPr>
        <p:spPr bwMode="auto">
          <a:xfrm>
            <a:off x="114300" y="-688975"/>
            <a:ext cx="1895475" cy="14192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0" name="Picture 16" descr="http://galileo.vigoco.k12.in.us/~honyms/swea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4114800"/>
            <a:ext cx="2743200" cy="20574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 Respectful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respectful to all your teachers and your fellow students.  </a:t>
            </a:r>
            <a:endParaRPr lang="en-US" dirty="0"/>
          </a:p>
        </p:txBody>
      </p:sp>
      <p:sp>
        <p:nvSpPr>
          <p:cNvPr id="2050" name="AutoShape 2" descr="data:image/jpg;base64,/9j/4AAQSkZJRgABAQAAAQABAAD/2wCEAAkGBhMSERUQEhQVFBUUFxgVFRYXGBkVFxUUGBQVFxgXGhQXHCYeFx0jGRcXIS8gJycpLCwsFx4xNTAqNSgtLCkBCQoKDgwOGg8PGi4kHyQsLC0pMCwqNCwwKiwsNDQpKiwqKSwsLCwpLCwsLSosLCwsLC8qNCwvNC8vLC4tKjUpLP/AABEIAIQAoAMBIgACEQEDEQH/xAAcAAABBAMBAAAAAAAAAAAAAAAABAUGBwECAwj/xABHEAACAQIDBAUIBQkGBwAAAAABAgMAEQQSIQUGEzEHFCJBURUyUmFxgZGSI5Oh0tMXQkNTcoKxstEIM2JzosIWJDRUweHw/8QAGgEBAAMBAQEAAAAAAAAAAAAAAAIDBAEFBv/EADARAAIBAgMGBAYCAwAAAAAAAAABAgMRBBIxEyFBUWGRUoGh8AUUMnGx0SLBQuHx/9oADAMBAAIRAxEAPwC8aKKKAKKKKAKKxeq/366X8PgiYYQJ8QNCAexGf8bDmf8ACPsqUYuTsgT2WdVBZiFA1JJsAPWTyqG7a6X9m4cleMZmH5sIz/6tF+2qTx+2tobVMkksoMcSmRlLBI0UAnsxDVjYHkCfE11wu6cCFHmd8qiFnLjJBJx4maMJKpvYPlVvVnItlrWsMl9b8kStbUnON/tDL+hwjHwLyAf6VU/xptP9oXEX0w0Nv23vUdV8HEkqZoRLKkTDKhcRNlmSaJWAlvzja4Iv4jlXBd4gypxYmlthHhK8LIpnaQ2YsgB8wL2r30q3Y01/j6nbImeF/tDN+kwgP7EhH8ympJsrpywEpAk4kBPprmX5kv8Awqs8btPBSqyAJDxJ+0XjyssJEEYynhseyqSHR1NyTqaa9tYbCzT4dcIhAnJzIgGZc87JGgjZ2AcLb84Brg2Fc2FOXBoWR6X2bt6Cdc8MiSL4qwP8OVOANeWfJWIwsjzYKYuiM4EqHhGThn6QrExzSKuhJGYa+2053N6bmBEWNA8OKo0/eUcvaPhWeeGkleO9HMvIu6ikWz9qxzKGRgwIuCDcEeNLazEQooooAooooAooooArF6zVX9M2/wCcNH1GBrTSreRgdY4j3epm+we2pQi5vKjqVxn6UOlhizYHAMe9ZZl1JPIpGR8Cw9gqF7E3RKJ1qfLlEfF1yyoI5EIjnKqxLqkts6WvbXtWYDpu7u2IY3xOJDr2CUZGAMMmRXTiMVJw8hzRsj6jWxsWBrWUNjGEri0IJaNCApdmtnkYLogci5VbKWuQBc16UVGCyx83zJaCKVAMSs+DOXKvbcgGIysCsgjGUZkINsuUDUjlatI9ngKqEs4XzQ5JVb88qXsKfBgja9gAthfQBb8h4D2UPgSLXFri479P/gfhTOm7NnG2NAiI0Gg8B2R9lY4J9fxNO/VaOpnnblz9/Km5ERqCN4n+I+BrTqa3DZcrA3DISjA+IK6X91PHVay+BI0I8DzHeARy8QQffXLxvbid3jSZZoockQSTIkiI5U8aKOW5kVQDY3zN2rEjM1rUrTdzD4iFYsMYy6hGEoLZzoWxDTRgHhopKoigZibAZsxpWMGeY7r8u61vDlzFcJ8A/beEhZGUqym2SYcwGXkHBAKt4gHQ60ztcffX3+yVzjutvhPsubhOc8V9QpzLbTtxsNCCCNPjY16B3e3hjxMaujAhhcEVQj4aDFYfM30CwqIVaRi8nFUZ5fo1yqil3aRmbM5AbKDlIHPcPeuTA4jgSEiNj33GUnkRfuIsfWCDVVakpLPHXiGrnpmikGyNoiVAwNL6wkAooooAopFjdtQQkLLKkZIuAzBSRe17HuvSf/irCf8AcRfOK7YHbbu1kwuHlxMnmxIWPrtyA9ZNh768zYKVsdjJsViMraPI+YkIrEER5wpziINlBI5C17DWrH6ct743wsWFgkV+K5aTKb2VBoDbxYj5arfYG9wwsLRqkgc3ZZFdOzLaytleJja3ZIDWYd19a34aDUHJasmluHeaLrkscN1aHDoufIxkVXbnBHK2rRXAaxJy9oAkWp86n6v/AFSndjYHBwyKR22HEf8AabW3uBA9xp16lRyOMYxAQCtgVYqSDcWK5gCCPUxFvZWwR8oFhYWtqwsQHsQRyPaB/cFO02Da3ZF9CO4EXUgML6GzWNqy2GbmF1Vwyi41XOGsD3aXGtZKqV/pvx16f6SJxfUa+3cGw/OIF2tZ2LaDlyJHuFaqr87DULfVst1v3dwYE6dx1FOXVZAtgvLQebcdqW5Gv+JDa/5p5VscGwkzAdkjK40Fxc379CNCPZVeWNn/AA9evD8krvmNTxMRlPcbi5Jvoo10A7ufrNZyMRa3MRggFtciFO7vIIPtApyOHkIAK6hLXup1EbKAf3srA+rWtnw73PY0voLr3SI6i1/AEX9Qo3/FLZ+ul7NjjqNhzEm4Gue9i354S/wKX18TXHqdPaYRj5w/l17Ta6ctMtb9SrTSUYrcrFcm295DtqwHDuMaq5gNJ00ObQhJgGBXOjEEEgi9j40xbxbvlI2xDSTSSZo+JLKto53lQveGQsWky95Pdrp32Y+zgwKsLqwKsPFSCCPheq5h2sMBJNg5oVkVM6hrLxGU8lzyBgsbKRfKAeRBuK0UpNOy9/8APeh1E96Jt7SyCNz2l7Jv3+Bq4Ua4vXlLczavAxCkmwPP3a16L2NvfhTEM08QNu9xWOvTyTaRGSJJRTZFvNhWYKs8RZjYAOCSTyAHjTirg8qpIkc3uiy8PED9G2V/8qSwPwYI3uNM2053VPo8udmVFz3ygsbXNtSBrpUz2nAjxOslshUh78spBzXPdpeoFEzGHDFuZki58yL9kkdxK2J9ZNfLfG8LB16NV8Xla58V/d/I9DCTeWUSL7ydGOKxkolM8YsoXtGRyTzJvlAHsAAFIMJ0J4hXRmmhYKysVs4zAG5F8ul6uaKPs3AubaC9rnuFzypk2bvmsnVy0EiJiiyxMWRu2gYkMqm6g5G11FezhKuM2SjCVoroiubgmJDsnE+jB88n4dHkjE+jB88n4dOGz96zMGZcK+VJjA54kdwyuEdgt7soOt/AUu21toYcwqIjJx5OCtmVbSFWYA5u6ytr7Kvy4u9s3oiq8OQw+ScT6MHzyfh0eSMT6MHzyfh0sxW+yRw4iVoHzYV1SaPMlxmClWVr5XBzL3g8/ClOJ3m4V+Nh3S5RY7PG4kkkfIqAg9k31JOlta7lxfi9ELw5DV5IxPowfPJ+HR5IxPowfPJ+HTntHecwRSSy4Zxw2jUhXRgwkNgUY2BsxAI0tSfaO+6wccS4dw8EazsoZGDQsxTMrA2uGFspsaKOLekvRHLw5CTyRifRg+eT8OjyRifRh+eT8Ong7xiMO+IiMMaR8QyZ0kW2YDLZNcxvoO+sybalVRIcI+Q20DoZRflmiHL19okUy4vxeiF4chm8k4n0YPnk/Do8kYn0YPnk/Dpd/wAXNxGi6pJnSJJmXPETkdiABrqwKm6+qt8LvUZDIFwzkRTcBzxI9GBW7Bb3ZQGBv7aZcX4vwLw5Dd5JxPow/PJ+HUS3p6LMRjJ+OHhjOQKR9I1yt7G+Ud1h7qsjY+3usJI6wlTHI8WUuvaeNirWI0AuNCedJsNvSHkw0fAYdajaVGzoQqKFZswGt7Ount8KJYxO6lvXRHVKC4FUw9CmJRg3Hh0N+Ug/8VIsG02AdIJnVw4JQrmuLEAg3Avz0NWfJECNKrDpIFsVhfY/8y15WOdXEPJiHdWfBfc0U2lvidN4NvETwRRm5H0re03VP9x+FWPu6zGIFqqTdrBNLjnMnnB7ewCwW3qy2q6sJCFUAV6GAw8cNh404/fze/30M1aeebYzb24j6NcOOc7ZW/yl7UnxFl/fphx3OL/Oj/mp/wB5dhCazjMJACoZXdbKTcjskDn/AAqCSbBxMMkczvM8aSKzLmd9Ndcut7Vh+IfD6uIrRqqW6C3K2r1ffci6hVjCOW2pYuFksL+FVpsfY8qrg8sMkMsTNx3fReEWclLXIYtddFGlr3p6n6S8DCcssxQ+DI4/20lfpS2WTfrI+R/u1qwlapThZ05dn+iNSKb1Ql2PAyMztDieJ1qSVB2ghV5CFZhfKBlNzpfSpHvfh2kGECpIwTECSQx3ukfClQtmBuDdxa2vfTb+UHAc+Kfq3+7XYdJGBtbin6t/u1reLle+R9mV7PqhkxOBxC4HE4IxPI9xklUA9YVnU53N/wC8AFmJ52BFL5oI2EiHDYiWKTIZM+YsMrAKUDNmJUdrQ6W0pT+ULAfrT9W/9K1/KBgP1p+rf+ld+bl4H2Y2fUaMfsyZYMQkS4h4nbD8GOQtI4ZJA0jDOcyoQBYE8xy1p52/sfNgcTwY3eWdAttWkbtCwJY3AAJ05CsflCwH60/Vv92ukfSPgBpxT9W/3afNz8D7MbPqNuP2QZ4poIUmRnVHDTlsvEhkVo07RJ7VzfuFqk+yNutJZZMPOkhsGUqCq+J4t8pUePO3rpm/KFgL34p+rf7tZ/KHgP1p+rf7tReKk1bI+zGz6oWyYZvKUsmRxG2HijDlbKXSSRmF/Yw1ps2NsUmWeR1mjPW2mjzFgroVUKcl8p5N3X5UpbpHwJ/Sn6t/u1j8o+A/Wn6t/wClPmpeCXZjZ9TTZEsuEaaJsPM5aeaWJkAZJFkbOO3eyEXsc3hRNhpIZ8CeHI6wYaWORo1zAOyQqB67lGreTpHwB/Sn6t/u0ml6UNmi6nEAHvBR/u135qTf0Psxs+qJZsvaRkjLMjR9ohQ+jFRyYjuvrpVf9JX/AFWF9j/zLS9elDZl9MSPkf7tRbfXasePmw5wsjHIHDEBltcrbmB4V581OtVSytLfqnyLo2jHUf2HAngxA82QCN/21F1PvW4/cFWls/EB0DVU+A3PxLqmeSRlBBszsRccjarO2DhWjjCnurZhKU6NJQm7tfjh20KKslKV0Odq5T4cMLV2orUVFPdMW4i9VOKjHaibM1v1Z0b4aGqO4Ir2PtTBLLE0bC6spUjxBFiK8s7xbrSYbGNgwCxLfRchnU+abnTlz9hrfhJJ3iyyLH3dJY5oAG8+Pst6x+a3w091PfkiPwFQnqk+zpY3kC/SBrorqxyq+Rg2UnKQw09a+2pXFtIMoZTdWFwfH+nsqcqavuDFnkmPwFY8kx+FJ+u11gxqEEM2WxOuhBF0FiL5lIuSCAQReqpqMFdoJXOnkmPwo8kx+ArDTLlZrnS45qRm4ZYWt51yANPSFbSYiPNo4y5iPOXQX0NzzBFiD66p2tPr2JZGa+SY/AUeSY/AVkYpO5geydMy88kbCxtzuzL7VPuDiI76PcdrW4Xzc9hY8ibL7c1dVWD4PsMjMeSI/AVnyTH4Ck3XayuLubDvrRs0QNsXg4Yo2lbzUBJ9fgPaTYe+qvn7bFzzYkn31K9sY18ZKuEgDOqnM5RS+YjQtlXUooPv19VMO09lSQTvhpBZ43KEai9joRcciNQfA1bRhFXk/aJo7bvbI4knLTl76vrdDcaNY1cjXSoD0e7vFmXTlzq98DBkQD1V51WeebaK2zaDDhQBXa1FFVkQooooDBqvOlTcYYyHOgHFjuUPj4qfUasStJYgwsa7GTi7oHmTZmH6y7DERnEYkPHCYSxjdMMiBSYUBAdxa1ibC1yDckN80MuBfI9njYK3ZOYLnBK9sdlXyjUd9vfVpdJXRsJicRD2ZO/uDDwNu/11D8HvMZC+FxyAMxCkEFRKWFnLMWy53KworEWjVSwItY+jCqpr+v0TuNS48EZlNx4+HqI7jR16um1NzmQifCSLwmClCzCMMD2WYF7DhmXsIG1ax9FiGGTFlWKSqUdSVa2hDA2IKHvB8CKtW/Q7Ye+vm1rm3O19L8r25cu+sdepk447nX33U/aLfbRxG8V+Zf612yFh769R16mXi25ug99/5QayuMW9lDSN3C2UX9guzfZT7Cw9piib27tSSbADxJ5CkkmOknYYbCqXZ+ySNC99Mq381TyuefqrvsvdjEYtgJWGHiyLKCy6GORiiyKg88Z9Cb3A1p1lkwmA4Oh4yr9KsZDmUlcssUmYi0bkXBtnjZWGXUEQeu/t+xocpdnDBYICVMyYj+9VgY5JLEW4Mtuy0MnnRkEG4btA2Vq2BsySZ1ZyzEAKmYk5UHIC/IeqtsHgJcVLxZdWY3IAsC1gCxA0zG2p5k6mrg3K3MCAOw1rJWrXWWPmzg8blbuiGMEjWpdWkcYAsK3rKQCiiigCiiigCiiigOcsIYWNQPfLo4ixIvlF+4jmPfVgVgiibW9A84TbFxuAbRVxEalCElBYDhlylhfQDO4sNCHa41pv2HtiCOE4fFCReJKDLZF5M8Yc5udhEG7OUlWsUIuRXo/H7FjlFiBUP2z0aRyXso+FaY4h6SV/QlcqqHZ+BlKiZoI24qj/AJZmKNCElkYNnYZDbhrnsdbXF71gbp4YjTPoFMP0qf8AOk4dpCEFvorOAO/nbzqkuP6JBfRfhpTW3RU3omrViY9ffmdI9vBu5EkQkgIDKTx0eWMvETHC6rbQsQzutwPzbHUGlo23hkQiJsokjRFGHjKYmE5UaQtKbZ7yJa2Y5g5Nxa1O0fRc3oGnnZ/Rg3oge6ksUrWs378ztyH4zePF4nMifRRsTbQF8p53NrXN2vYAHOb8hZXsLcl5GzWLEnVjqSfG5q0tk9HCLYsKl2B2NHGLBRWWdWUt2iI3IvuvuOsVmYC9TSKEKLCtwKzVZEKKKKAKKKKAKKKKAKKKKAKKKKAKKKKA1KCtTAvhWKKAyIF8K2CCiigNqKKKAKKKKAKKKKAKKKKA/9k="/>
          <p:cNvSpPr>
            <a:spLocks noChangeAspect="1" noChangeArrowheads="1"/>
          </p:cNvSpPr>
          <p:nvPr/>
        </p:nvSpPr>
        <p:spPr bwMode="auto">
          <a:xfrm>
            <a:off x="114300" y="-612775"/>
            <a:ext cx="1524000" cy="12573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 descr="imagesCA7QWTA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3048000"/>
            <a:ext cx="5817054" cy="18288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Teachers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Try not to talk while the teacher is talking.  </a:t>
            </a:r>
          </a:p>
          <a:p>
            <a:endParaRPr lang="en-US" dirty="0" smtClean="0"/>
          </a:p>
        </p:txBody>
      </p:sp>
      <p:sp>
        <p:nvSpPr>
          <p:cNvPr id="3074" name="AutoShape 2" descr="data:image/jpg;base64,/9j/4AAQSkZJRgABAQAAAQABAAD/2wCEAAkGBhQSEBUUEhAUFBQVFRQUFRQQDxAUFRQVFBQVFBQUFBQXHCYeFxkjGRQUHy8gJCcpLCwsFR4xNTAqNSYrLCkBCQoKDgwOGg8PFywcHCQpLCkpLCwsLCksKSwpKSkpKSkpLCwpLCwsLCkpLCkpKSkpKSwpLCwsLCkpKSwpLCwsKf/AABEIAOEA4QMBIgACEQEDEQH/xAAbAAABBQEBAAAAAAAAAAAAAAADAQIEBQYAB//EAEAQAAEDAgQCBwMLAgYDAQAAAAEAAhEDBAUSITFBUQYTImFxgZEyobEHFCMzQlJicsHR8CSCFUOSsuHxc6KjFv/EABkBAAIDAQAAAAAAAAAAAAAAAAABAgMEBf/EACQRAAICAwEBAAEEAwAAAAAAAAABAhEDEiExQWEEEyJRMkJS/9oADAMBAAIRAxEAPwDWipds+y5w5ENdvx7Ov/aq7OoetZ+dvD8QRP8AE6oP1jv7oO6j2n1rPzt2/MFBkThc76b6aJDUCE86lNKjYFhiLpfPNrD6tCiSn35h8cmsGn5AgZ0AFzJMyHKWUgH50uZClSbGiHOg8iUAClPYpVraMyZ3kgEwAo1anlcQNuCdDOB1UylcuGxhRabEfImhDyZSyU1pRAUCLCnXY5uu4U2jRDm7qihTLQnKdTummSEvKYadECU0lLKjYhCklcSkUWMcCnSmJZRYDiU1IXIZumjdw9UBQdKhtqg7EJ4KAHLk1KnYFK6p/CiWJ+lZt7QPoZ4qH1qkWDu3I4NeeWzHFSEMlEoU8zgOZA9TC6ztH1DDG5oEnUAAbSTsptGxfScXVGloY0kHSC46NAO25nyQBGvDL3EfeMeEwEAtSyulADF0rikUAHSp2E+278p/RV6scI3f+Qpr0Z2IGG028myh3R1B7k7FD2m/lC66Ays8P2UgDstJaHDaEYM+j8UazZ/TxxOyHXdAaFICOaackNVcXqLEEGymWp7PqhV2w0KXTYOrTQyAU0p0pCkIaSklc5Z/HOkzaXZae0oVbGXde6awSTCzWJ9Lw0wzfmVl77HnVHSXaKrr1p46qzRDSL296V1naZoQaeLvPtO15zos++vOhTWXZ2KNUTRraeLOn2yPgrOw6TPYYfqOaw9K+4FTKWIaQVFpE/T0L/8AVs/kLl578571yKQq/B6NVw1zJzkSOQJ9+ivejVxsIERrA015pbi0z09d4j0Ubo6cjnNPEk+hP6LBtJyVlyjFLhfYphTXU3hrACRMtEdoTlJjfc7qh+diiG0qgzAiaoJJLZ2DeUbrYsMhef49Q6u5qDgTmHg7UfGPJbYujNMHd0sjy2ZA2PMHUH0TA9CNUnczoBryGyUFSsrCkJhC5qUpAJKn4Z7NU/g/dV8I1OsWggbOEFCGTL1mbqyPtADzTL09sN5QPVDtcRLBEA8p4IJqEuk7kynYF8a4a5reEf8ASfWa2ZPkqVtYkgk8la1Jc9sDQCSrLABTaM8EaKVcUm6ZWxqOBUN9xlqEjwUll+XEAgeSQC3O4CL1moCLIBjiozh2/JIYlUaoRTqx7SaSosRU9I8VFCg53HYLyS6v3PcSTqStd8oF6XPycGjXxWJpNlRTLYxO64rhVTHCCkIgqdjoLU11TW66o9BsmOabUo5Ha7FLYevLEa1HhdTYjlmiY6ASuTsqVID2ToXinzmxpPntZAHfnZ2H+pE+aV7clYEiNT71jPkdxWBWoE+y4VGjucMj/eG+q3mNU+zI4FYssakyUHaNNYvlvgq7pJbMy530w5sAFwMPbqILTx3OiTo/fZgPCP57lI6RNa+l1bnZS4jKfAyfcr4TWtkJRbdHn5GvP3JwKnYxhJoOEHMx2rXce9p7woIKsKKoKwpClanBqdCFY1c5KEWjbl8xwEpjIhT2pzaJIJAkDfuTUkA4OUyliDg2Aq8FSm0jAPNTAWUe3fDghimjNppUBatbrmJTmUxq6f8ApVhc6Ikwn53RE6J2MdUMklMKc1Dva2Sm5wEkAmFERg+klmXiqY1nTyWLtKckhayjjRqVHNqNykkwqvELHqqweB2Ssyk02mbow4mU9zTghDdTVri7W6EFV2dWxdojJJMfZj3K/u8MFSkCN4lVdrT5eK1WDNlkcjCrm66WwXwx4BGnFqK5+nirXpBhmV2YBUZqR4K6EtlZTOOp3WLkDrUqmVln0Vufm2KMGbsvcaU8CKmjT/qDV7XcDPT8R7wvCOkdsWCnUboQYkcCO00/H0Xt2CX4r29OqNqjG1PAkdoeTpWf9RHqYsT5QnR58FzeIMhWXSq2L6Ae0dqmc4A4iIcPQnzAVPb/AEdz3O/n6rVMOZkKmCuLiXXrJSMraX7atPXtAgcfQjv71X3ViWHXY7HgR+6Hd2YtbgxIYXFwHAB2pgdxn1V/RrMqsyu1afd3g8CpY5uDqRPLCOTsTPQiAp2IWRpOiZadnfoe9Rw7vWtNPwwNU6YaVY4XtUPJiqgVZYe76Ksfwj9U0A6zMW9U+XuVc1hOgU2m6LV3e79lEtHw4eMeqQDX0S2J4qwrjRoQ8U+taI5e8p1we15KYHE6JWvSUonXZSKzWaBvMc0MAlQwAPAJ1QoNf2mhOqnVRsCJi+LChTzljnagQ0c1VYlilwaLnCiA0t4nVXd1QzsIUN9y0UiHaECCCk2CPIzipzS7SDutTTq06tJoJlxGgGpVfSwNtWtljRxkxylaK7wBls5lVjco9l3nsVmm4OqN2Pdemcu6DaTe0w+ZCqeuYe5ajpBhxeAQqX/AT1ZBaJJEGdRqpQ1a6xz2T4iXhlkH05GhGxVxgdUNqODnDUA+YRcA6NupjtAELQ2WCMD5yD0VMpK6LEVGLBj2kDXTgCvO8UbkcdNF7hcWbQ3Ro9F4902MVCIVmFraiGTsbMz165R865baMVnoGO23WWrxxaM4/t1Pulab5I8T6yyNMnWhUI/sqdse/P6KqY3SDqDofNVPybXfzfE6lAnSo19PxcztsPoHf6lXlVxYoOpHp2L9lzXjgQre0xhgAzOAkefoFlsexEktpN3mXnk2SAPMj3INu4NHMrn70+G9YrXS16SXNOrEB3ZO8DbkkwyzbkEFwO+8jwI5KA68J0YwuPJok+5HwjFsxgtLYMQRB00UXO30sUNVwuriy62mWO0PA8iNj/OayFUFji1wgtMELcsqhw+CpOkuHZh1rRq3R8cW8HeXw8Fqg/hjyxvpRtqq1sqn9NVPgFRhytaVUC0cJ1Lx+iuRmDvf/SDvd+qi2B+kE+KPd6WtPvM/FVXXRsnfRl9cVQ9zXT9qP56Iz7aSST5KitKvaGvFXTpNQeCsTsQ62cGnUSjVLgOcIEKNU3KSm6HBKwJwtS509yW4txuEam/io5BgkoYwQVD0pcMobGp4q9as50sYQ5ruGypyOolmFJzVjujmFgdqNSr28tg9uUiRxCy+E41lGXjwnir+hijXt7QLSFgba9Ojr/RR3tllMNeQOWhhEsMMbIJknvXXju1J4qyw6EKTZKkT7ehAU2nTQ6bgldWU+IqY28qwF5R0zpBzyvR7+40K85xzVxJTxv8AlY2v4mQ+YrlbZguW3dmb9tGuYs50ntqlne0LgtLMxZUbI36sidPy5fVaW5p5KjmhweASA4bOHMKs6cXFS4tml7s3VGQIAgEBp7/u+isMZo7q8Y8io10y0RzdMmY812E2Lq73F8tA2EnXvKX5PXsr2DCQM9Imk48Ybq2f7SPRSMduzSeW0vbLYMfZB2PiubKLUnZ1Y5NopRNDZ3bGMyB47OkA8tFncVaW1nOZs4z3Hn5qVg1drWNa4RorgWzHjUAjwQpXxoUoOPU6ZX4LjYd2TII5rRUq06HUKoZg1NplojWdzv8AopzKRG3xlCtBKmZ3H8L6l+Zn1btvwni39v8AhVrai2l1adYwseDB48jwKylPDSHVGu0LPQzsfBaYS2MWSGr4NqXjnNa0nRuyA5WzXsLTSa0aCS7vVSCrWioNS0VvQxEhsRrzVPbNzOA5kKyv2gPAHAKa4IM2uuNRRGlSbekXGAk2BK+enRGqXmYQh1cNc2OPgmuoObuEdALTKg9IrfPQdzGoUpjklyQWOnaCovqocXTs88oXQa6DuFrMNumuAgg/FY6vbgvPjoQrmywuQIc4FYpRR2Iq42aC+oB7fgothVIMHcJ1vY1RvVkcoRm0dZKpYlzhY06ye5+ijsKV9RFiIOJv7JXn2N1wPVbXHLiGrzPH68uhaMEbZDI6iFzs+8uVLC5bNTN+5+D0h9EtcQRqCQfEaFSrPCBcZqbjDMjy933Whp19YQnukyeOpJ5q5uXi3thT/wA2uA5/NtP7LfE7nxUjIYn5N+kDbZ9elVcGtczMJMfSU5BaOZM+5aSi+ZqVN3anu7vIIVzgNA27Khos619So4VIh0MDQNR+Ik+SjYuxwotGsyAR4HULJnVyv+zofpOpolWVs+4JIqFjQYEASZ1kzwVtb4dcs9m4Y7uexw94JVdhOZs66Ez6q8oYg3msvLNTbDUri4HtU2nvZU/cBWNrVcfaEeYUenWB2KexsOlMrfS2a9VWPUfonvG+WD4Db0lWDNtDK6oARrrIgjmFbGVOyiUbVGNwg+288GoVrbF4JCm4tbChTLAfbcSPy/yAk6Ne06do962LtGJquA8Lp/Tfln9kS4qzUce+PRFw63Iq1Pd56qLkIcZEFS+CJlvbOf7LZR2OdTdyKkYRTqZezljvRKdvNWKpHloigJNe7OUE9yQ187NRzT8YDQ0AKLQ9j1TfoAgoeMV8tB5/CVMBVJ0wrZbV/gq2CM5hFHOxpPFaeztSBusV0axZvVhpIBHNbGzxIRusWRd6dSH+PC3YwodRiab4Qola/HNUkkmSy8BRbi7hQbjFBwVZcXLnbJpWToj45iObQLGXrJMlayvaaSVm8SZBWzE0uIoyq0VcLkSEi02Y6PVcBsxUrS6OrpjrHl20N2b5nT1UTEL01qrqjt3HbkOAWgwzBH1LKKZYHVXZn5nkHIwkNECTuCfNVeIdGq1Fpc8DKIlzXTEmNt+KfwoJ9ClNa1pEaCiCR31Q+p+rVUVXZgAeE79611liVm6u0sYXVY0cQ7QMYdp0HZb71WX3Sek6m5lK1YwOB1IbIJ47KEop+k1Jx8ZSucOpLJjw4hRtkpcmlVRgo3ROeWU0k/g+niDqbgZ7PFarDcTDwDMrHPbKlYVdmm6OCoywrqNOHJtHV+m8pVEZxkKutqsiQpbKiqssaImL4eK9Mj7TdWnv5eBWbtLnq6bwdHzEcRC15HJU+N4Rn+kpjtfaH3u8d6vxZK4zPlhfUAsLo9W989r9tkl6Zyk7wo+EMBlrjARr2oC6BsFt+GUJQvXtENcQERlUucJMmQojEemYKgBoiBIlEu7LsS3lsqu2xCDqpNHFDqDtwU7QENZ7pwf6Vy0VR0klUnSyhntyFUxr08cJI2MeCNQxiszaofNJc04ce4qK9Wqn6Tba6mXlt0qryAXaK9tL5z9ysPTfBHitjhw0BWfNCK8RpwTlL1l/QtgpTKAQbV2ikyshrIOICAsfiDZJK2d4yQszilFW430jNWigSp+RItVmTU39xdOOXX2W5RGkAEnh4pxxSrkLOteWO3aXEjeePeE6ysHV6gY2JOsnYAbkq2Z0Wpgw+7YDw1bv36qatmMhdGvrieVKsf8A5uH6qHSZorvo5a5LiqHbU6dVrzy+yT8UzEBRqU3VaDS0scG1G8CHDsvA4aiEmuDKotTClLk1QAa5MJRITSEVY02naL3CMR0hXlOusVbV8jp4LR2d6CBBHqsOSGro6EJbxv6XbHJWbqCy4Uq3qgnvUESaG3WCsqPaSCC5zQS3TNJgz5cUHG+ij6MvpS+n/wCzfEcR3q3w8zWA4MBcfE9kfE+i0LKq6WHsemTLBWeXsKM0rbYv0bp1u0Ow/wC8BofzD9VmLzA6tH2my37zdW/8eam4soaojNKIwoYRGqBEJKFdUg5hB5IqXITsEDPF8doZarwOapSCdQNAtj0sw8tuHgiJ1VJhxa0va4TO3opRZc0Uq2+BOlg8FmTYS7uWjwXQgKGd2i3BFpmgpSFKa5MDNE5jFhNo6pTkKjxS20WkYyVFvLUFSi6Aw3zXuXLUf4cOS5XbleiDPgOOUyJIB2kcPUK0s7NtBnX1mgkj6Gk4e27g9w+6N+9Csril17qlVksGZ7aUxJLuy3wEz/arCr0io1zFe2aAdM7NXN5GYnRaVRyiNY37qdvWfoXVXimc06y1znnv3QMHMis3g6i8+bIePgn4nQ6u3ZTmctasDwmAyD6EJMCAArPI0bRcPN8NA+KAIAeulDaU4hQGLmTS5IUMlADyUja5b7JI8ExIhpP0ak49RbWeMnZx1+KtKd7GoKyhUmzNR7202yc5DQeU8T3Qs08P/JuxZ1LkvT0Xo68imajt36j8o0b66nzV02vpuoNvTDWtaNmgDyATjxK2xWqoUuuy2tbidEZ5VFaXOVyuKj9J5qaZVKNMqsUwOm6m51NkPGsN2PMR+yzIW3p1YSXOH06urmieY0P/AD5pONlUoGUoWpPgpUho0UrELR1ISNWcxw7iqqrVRVFkIIwfyjtlweB3FYK1pOL16r0gsRVY4FYu3sg1VSepc4WyKKKnWbYcE/qFKs7bVZ5SLowLph7KFUrwuL4ChPMuVCLmiyp3U7JXOJQqLVY4db53dwUoq3SIt0Qfm7uR9Fy1Pzccly0/sfkr3MbXolpg8gfJzQ4e4hMbTJMASToBzJ0CtrStRqsDa8tc2GtqM4t4B+msfBEN9b0BNBrn1YMPqGchPFogCf2VtHKFu2dd11Jur2VQ5jdJcA0U3hvM9kGPFBxCibe2ZSdpUqnrKg4ta3Sm0+8qlDjMzrMzOs80+rWc4y5xcebjJ9U7AaSnZ0MrlEBznphXQlSGIUxz0ryguTAXrFsuheF6Gq4dzfPc+nxWUwq0FSq1pIA3MngOA716NZvaGhrdAN00X4Y/Sf1kDxRmbKGakqRQfopo0MFWGqssPu5blKg1ggUamVyYmrRdVdEtpX4FMz5ggB0FMhRZl+sHY81Dr4LRJ1ZE8iR6DZP6yU2tXiEyNMx2OYS+k15LTlkgOjQjh4Lzt+58V764NeyHAOa4QQdisV0j+TdrgX2mjp1pOd2SPwE7HuJVOSDfhbCf9nnlMKbbBDuMOqUnFtWm5hH3mke/Yp9IrFI1RJD0CNU5zkgUESDtfyWnwy3yM133Kz+EW2eoOTdfNag6Ba8Mf9imb+CZ0qDmXLQQMiXJsyp+H1aDGl1Vj6jwezTBysiAcznbnWdO5WlLGy6lUcaFFlINLAGsMue4dloM8PaOmw71BI5pm+pOUujQENnvIJHwKZKnV9LZn4qtQ+TWsaP9zlAQApQ3JxKE96QDxUSOKEHpZQMVxTCVxchvcmAuZWuG9J30yA45mcQfajuP7qifUQ8yY1Jrw9Zsr1tRgc0yD/IU2jUXlmE4o+i6WO8RwPiFusKx9lUR7Lvunj4Hig1RyKRonGQo1VqdTqrnhSLCTZ3HBGqjiq0GCp1KrITQglKqnVXSEB4S59ExEuzqy0jlqEelW1VbQq5XypdTQoItE2qA4Q4BwPBwBB8iqxnRa1YS5tuyT94Zh5B0geSksq6IwfoikyPUee9M+jYoxVpCKTjDmj/Ldwj8J9x8llsy9jc4ZocAWu0IIBB8jugXHRW1qOzG3aHc2S31DSAs8sFu0XxzUqZisFtcjNdzqVYBpcYAkq9ucCp7Nlh4aktPjKW0shS4Fx2LhHp3K5Rrgtyp/wAFqd3quWg+ds/F6BKpUiFyPL7LD3VagYOO5Mw0DdxT8WuQXBga5tOnLWBwgn7z3D7zjqfIJbbEalEk03ZS6ASAJgGY/nJT6WL/ADgdXXAJc12R4aJD9x8ANFWjEVeIN+ioD8D3f6qjv0aFWlWeKD6ocqFP3y79VWluqBA3ITlIfTQHtSGgRKTrFzkNyBjnPQaj1xTHJgMcUzMleUNMCZRerO0rQRCp6RVhblAG0wrHDoHn+791o6NeQsDaFXdjfFg5jl+yC6GT4zSVEtN8KLaX7ao7J8RxHkpCZoJeeUhQGPRQ5MQj1Lo1czdVEcupPgpgSw5GbV0UUuSiomKglyeKlU60tafIqG4yE6yfu0oE1wkXrZCHa1J147HvHAopdIgqJSOVyAXlE6G/db6LkOW9/quQRo8jPFFw362n+YfFKuVRlOxTen/4aX+wKEUi5Agh2UOquXJsCO9CcuXKIwZTXrlykAB6GVy5MA9JT7dcuQMubRWTfZK5cgBMG+uHmtcf56rlyPpuQ4J7Uq5ADnJnFKuTAK1KUq5MQ7kuoe0uXJgSz7SA/wBrzXLkEUOXLlyBn//Z"/>
          <p:cNvSpPr>
            <a:spLocks noChangeAspect="1" noChangeArrowheads="1"/>
          </p:cNvSpPr>
          <p:nvPr/>
        </p:nvSpPr>
        <p:spPr bwMode="auto">
          <a:xfrm>
            <a:off x="114300" y="-1039813"/>
            <a:ext cx="2143125" cy="21431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6" name="AutoShape 4" descr="data:image/jpg;base64,/9j/4AAQSkZJRgABAQAAAQABAAD/2wCEAAkGBhQSEBUUEhAUFBQVFRQUFRQQDxAUFRQVFBQVFBQUFBQXHCYeFxkjGRQUHy8gJCcpLCwsFR4xNTAqNSYrLCkBCQoKDgwOGg8PFywcHCQpLCkpLCwsLCksKSwpKSkpKSkpLCwpLCwsLCkpLCkpKSkpKSwpLCwsLCkpKSwpLCwsKf/AABEIAOEA4QMBIgACEQEDEQH/xAAbAAABBQEBAAAAAAAAAAAAAAADAQIEBQYAB//EAEAQAAEDAgQCBwMLAgYDAQAAAAEAAhEDBAUSITFBUQYTImFxgZEyobEHFCMzQlJicsHR8CSCFUOSsuHxc6KjFv/EABkBAAIDAQAAAAAAAAAAAAAAAAABAgMEBf/EACQRAAICAwEBAAEEAwAAAAAAAAABAhEDEiExQWEEEyJRMkJS/9oADAMBAAIRAxEAPwDWipds+y5w5ENdvx7Ov/aq7OoetZ+dvD8QRP8AE6oP1jv7oO6j2n1rPzt2/MFBkThc76b6aJDUCE86lNKjYFhiLpfPNrD6tCiSn35h8cmsGn5AgZ0AFzJMyHKWUgH50uZClSbGiHOg8iUAClPYpVraMyZ3kgEwAo1anlcQNuCdDOB1UylcuGxhRabEfImhDyZSyU1pRAUCLCnXY5uu4U2jRDm7qihTLQnKdTummSEvKYadECU0lLKjYhCklcSkUWMcCnSmJZRYDiU1IXIZumjdw9UBQdKhtqg7EJ4KAHLk1KnYFK6p/CiWJ+lZt7QPoZ4qH1qkWDu3I4NeeWzHFSEMlEoU8zgOZA9TC6ztH1DDG5oEnUAAbSTsptGxfScXVGloY0kHSC46NAO25nyQBGvDL3EfeMeEwEAtSyulADF0rikUAHSp2E+278p/RV6scI3f+Qpr0Z2IGG028myh3R1B7k7FD2m/lC66Ays8P2UgDstJaHDaEYM+j8UazZ/TxxOyHXdAaFICOaackNVcXqLEEGymWp7PqhV2w0KXTYOrTQyAU0p0pCkIaSklc5Z/HOkzaXZae0oVbGXde6awSTCzWJ9Lw0wzfmVl77HnVHSXaKrr1p46qzRDSL296V1naZoQaeLvPtO15zos++vOhTWXZ2KNUTRraeLOn2yPgrOw6TPYYfqOaw9K+4FTKWIaQVFpE/T0L/8AVs/kLl578571yKQq/B6NVw1zJzkSOQJ9+ivejVxsIERrA015pbi0z09d4j0Ubo6cjnNPEk+hP6LBtJyVlyjFLhfYphTXU3hrACRMtEdoTlJjfc7qh+diiG0qgzAiaoJJLZ2DeUbrYsMhef49Q6u5qDgTmHg7UfGPJbYujNMHd0sjy2ZA2PMHUH0TA9CNUnczoBryGyUFSsrCkJhC5qUpAJKn4Z7NU/g/dV8I1OsWggbOEFCGTL1mbqyPtADzTL09sN5QPVDtcRLBEA8p4IJqEuk7kynYF8a4a5reEf8ASfWa2ZPkqVtYkgk8la1Jc9sDQCSrLABTaM8EaKVcUm6ZWxqOBUN9xlqEjwUll+XEAgeSQC3O4CL1moCLIBjiozh2/JIYlUaoRTqx7SaSosRU9I8VFCg53HYLyS6v3PcSTqStd8oF6XPycGjXxWJpNlRTLYxO64rhVTHCCkIgqdjoLU11TW66o9BsmOabUo5Ha7FLYevLEa1HhdTYjlmiY6ASuTsqVID2ToXinzmxpPntZAHfnZ2H+pE+aV7clYEiNT71jPkdxWBWoE+y4VGjucMj/eG+q3mNU+zI4FYssakyUHaNNYvlvgq7pJbMy530w5sAFwMPbqILTx3OiTo/fZgPCP57lI6RNa+l1bnZS4jKfAyfcr4TWtkJRbdHn5GvP3JwKnYxhJoOEHMx2rXce9p7woIKsKKoKwpClanBqdCFY1c5KEWjbl8xwEpjIhT2pzaJIJAkDfuTUkA4OUyliDg2Aq8FSm0jAPNTAWUe3fDghimjNppUBatbrmJTmUxq6f8ApVhc6Ikwn53RE6J2MdUMklMKc1Dva2Sm5wEkAmFERg+klmXiqY1nTyWLtKckhayjjRqVHNqNykkwqvELHqqweB2Ssyk02mbow4mU9zTghDdTVri7W6EFV2dWxdojJJMfZj3K/u8MFSkCN4lVdrT5eK1WDNlkcjCrm66WwXwx4BGnFqK5+nirXpBhmV2YBUZqR4K6EtlZTOOp3WLkDrUqmVln0Vufm2KMGbsvcaU8CKmjT/qDV7XcDPT8R7wvCOkdsWCnUboQYkcCO00/H0Xt2CX4r29OqNqjG1PAkdoeTpWf9RHqYsT5QnR58FzeIMhWXSq2L6Ae0dqmc4A4iIcPQnzAVPb/AEdz3O/n6rVMOZkKmCuLiXXrJSMraX7atPXtAgcfQjv71X3ViWHXY7HgR+6Hd2YtbgxIYXFwHAB2pgdxn1V/RrMqsyu1afd3g8CpY5uDqRPLCOTsTPQiAp2IWRpOiZadnfoe9Rw7vWtNPwwNU6YaVY4XtUPJiqgVZYe76Ksfwj9U0A6zMW9U+XuVc1hOgU2m6LV3e79lEtHw4eMeqQDX0S2J4qwrjRoQ8U+taI5e8p1we15KYHE6JWvSUonXZSKzWaBvMc0MAlQwAPAJ1QoNf2mhOqnVRsCJi+LChTzljnagQ0c1VYlilwaLnCiA0t4nVXd1QzsIUN9y0UiHaECCCk2CPIzipzS7SDutTTq06tJoJlxGgGpVfSwNtWtljRxkxylaK7wBls5lVjco9l3nsVmm4OqN2Pdemcu6DaTe0w+ZCqeuYe5ajpBhxeAQqX/AT1ZBaJJEGdRqpQ1a6xz2T4iXhlkH05GhGxVxgdUNqODnDUA+YRcA6NupjtAELQ2WCMD5yD0VMpK6LEVGLBj2kDXTgCvO8UbkcdNF7hcWbQ3Ro9F4902MVCIVmFraiGTsbMz165R865baMVnoGO23WWrxxaM4/t1Pulab5I8T6yyNMnWhUI/sqdse/P6KqY3SDqDofNVPybXfzfE6lAnSo19PxcztsPoHf6lXlVxYoOpHp2L9lzXjgQre0xhgAzOAkefoFlsexEktpN3mXnk2SAPMj3INu4NHMrn70+G9YrXS16SXNOrEB3ZO8DbkkwyzbkEFwO+8jwI5KA68J0YwuPJok+5HwjFsxgtLYMQRB00UXO30sUNVwuriy62mWO0PA8iNj/OayFUFji1wgtMELcsqhw+CpOkuHZh1rRq3R8cW8HeXw8Fqg/hjyxvpRtqq1sqn9NVPgFRhytaVUC0cJ1Lx+iuRmDvf/SDvd+qi2B+kE+KPd6WtPvM/FVXXRsnfRl9cVQ9zXT9qP56Iz7aSST5KitKvaGvFXTpNQeCsTsQ62cGnUSjVLgOcIEKNU3KSm6HBKwJwtS509yW4txuEam/io5BgkoYwQVD0pcMobGp4q9as50sYQ5ruGypyOolmFJzVjujmFgdqNSr28tg9uUiRxCy+E41lGXjwnir+hijXt7QLSFgba9Ojr/RR3tllMNeQOWhhEsMMbIJknvXXju1J4qyw6EKTZKkT7ehAU2nTQ6bgldWU+IqY28qwF5R0zpBzyvR7+40K85xzVxJTxv8AlY2v4mQ+YrlbZguW3dmb9tGuYs50ntqlne0LgtLMxZUbI36sidPy5fVaW5p5KjmhweASA4bOHMKs6cXFS4tml7s3VGQIAgEBp7/u+isMZo7q8Y8io10y0RzdMmY812E2Lq73F8tA2EnXvKX5PXsr2DCQM9Imk48Ybq2f7SPRSMduzSeW0vbLYMfZB2PiubKLUnZ1Y5NopRNDZ3bGMyB47OkA8tFncVaW1nOZs4z3Hn5qVg1drWNa4RorgWzHjUAjwQpXxoUoOPU6ZX4LjYd2TII5rRUq06HUKoZg1NplojWdzv8AopzKRG3xlCtBKmZ3H8L6l+Zn1btvwni39v8AhVrai2l1adYwseDB48jwKylPDSHVGu0LPQzsfBaYS2MWSGr4NqXjnNa0nRuyA5WzXsLTSa0aCS7vVSCrWioNS0VvQxEhsRrzVPbNzOA5kKyv2gPAHAKa4IM2uuNRRGlSbekXGAk2BK+enRGqXmYQh1cNc2OPgmuoObuEdALTKg9IrfPQdzGoUpjklyQWOnaCovqocXTs88oXQa6DuFrMNumuAgg/FY6vbgvPjoQrmywuQIc4FYpRR2Iq42aC+oB7fgothVIMHcJ1vY1RvVkcoRm0dZKpYlzhY06ye5+ijsKV9RFiIOJv7JXn2N1wPVbXHLiGrzPH68uhaMEbZDI6iFzs+8uVLC5bNTN+5+D0h9EtcQRqCQfEaFSrPCBcZqbjDMjy933Whp19YQnukyeOpJ5q5uXi3thT/wA2uA5/NtP7LfE7nxUjIYn5N+kDbZ9elVcGtczMJMfSU5BaOZM+5aSi+ZqVN3anu7vIIVzgNA27Khos619So4VIh0MDQNR+Ik+SjYuxwotGsyAR4HULJnVyv+zofpOpolWVs+4JIqFjQYEASZ1kzwVtb4dcs9m4Y7uexw94JVdhOZs66Ez6q8oYg3msvLNTbDUri4HtU2nvZU/cBWNrVcfaEeYUenWB2KexsOlMrfS2a9VWPUfonvG+WD4Db0lWDNtDK6oARrrIgjmFbGVOyiUbVGNwg+288GoVrbF4JCm4tbChTLAfbcSPy/yAk6Ne06do962LtGJquA8Lp/Tfln9kS4qzUce+PRFw63Iq1Pd56qLkIcZEFS+CJlvbOf7LZR2OdTdyKkYRTqZezljvRKdvNWKpHloigJNe7OUE9yQ187NRzT8YDQ0AKLQ9j1TfoAgoeMV8tB5/CVMBVJ0wrZbV/gq2CM5hFHOxpPFaeztSBusV0axZvVhpIBHNbGzxIRusWRd6dSH+PC3YwodRiab4Qola/HNUkkmSy8BRbi7hQbjFBwVZcXLnbJpWToj45iObQLGXrJMlayvaaSVm8SZBWzE0uIoyq0VcLkSEi02Y6PVcBsxUrS6OrpjrHl20N2b5nT1UTEL01qrqjt3HbkOAWgwzBH1LKKZYHVXZn5nkHIwkNECTuCfNVeIdGq1Fpc8DKIlzXTEmNt+KfwoJ9ClNa1pEaCiCR31Q+p+rVUVXZgAeE79611liVm6u0sYXVY0cQ7QMYdp0HZb71WX3Sek6m5lK1YwOB1IbIJ47KEop+k1Jx8ZSucOpLJjw4hRtkpcmlVRgo3ROeWU0k/g+niDqbgZ7PFarDcTDwDMrHPbKlYVdmm6OCoywrqNOHJtHV+m8pVEZxkKutqsiQpbKiqssaImL4eK9Mj7TdWnv5eBWbtLnq6bwdHzEcRC15HJU+N4Rn+kpjtfaH3u8d6vxZK4zPlhfUAsLo9W989r9tkl6Zyk7wo+EMBlrjARr2oC6BsFt+GUJQvXtENcQERlUucJMmQojEemYKgBoiBIlEu7LsS3lsqu2xCDqpNHFDqDtwU7QENZ7pwf6Vy0VR0klUnSyhntyFUxr08cJI2MeCNQxiszaofNJc04ce4qK9Wqn6Tba6mXlt0qryAXaK9tL5z9ysPTfBHitjhw0BWfNCK8RpwTlL1l/QtgpTKAQbV2ikyshrIOICAsfiDZJK2d4yQszilFW430jNWigSp+RItVmTU39xdOOXX2W5RGkAEnh4pxxSrkLOteWO3aXEjeePeE6ysHV6gY2JOsnYAbkq2Z0Wpgw+7YDw1bv36qatmMhdGvrieVKsf8A5uH6qHSZorvo5a5LiqHbU6dVrzy+yT8UzEBRqU3VaDS0scG1G8CHDsvA4aiEmuDKotTClLk1QAa5MJRITSEVY02naL3CMR0hXlOusVbV8jp4LR2d6CBBHqsOSGro6EJbxv6XbHJWbqCy4Uq3qgnvUESaG3WCsqPaSCC5zQS3TNJgz5cUHG+ij6MvpS+n/wCzfEcR3q3w8zWA4MBcfE9kfE+i0LKq6WHsemTLBWeXsKM0rbYv0bp1u0Ow/wC8BofzD9VmLzA6tH2my37zdW/8eam4soaojNKIwoYRGqBEJKFdUg5hB5IqXITsEDPF8doZarwOapSCdQNAtj0sw8tuHgiJ1VJhxa0va4TO3opRZc0Uq2+BOlg8FmTYS7uWjwXQgKGd2i3BFpmgpSFKa5MDNE5jFhNo6pTkKjxS20WkYyVFvLUFSi6Aw3zXuXLUf4cOS5XbleiDPgOOUyJIB2kcPUK0s7NtBnX1mgkj6Gk4e27g9w+6N+9Csril17qlVksGZ7aUxJLuy3wEz/arCr0io1zFe2aAdM7NXN5GYnRaVRyiNY37qdvWfoXVXimc06y1znnv3QMHMis3g6i8+bIePgn4nQ6u3ZTmctasDwmAyD6EJMCAArPI0bRcPN8NA+KAIAeulDaU4hQGLmTS5IUMlADyUja5b7JI8ExIhpP0ak49RbWeMnZx1+KtKd7GoKyhUmzNR7202yc5DQeU8T3Qs08P/JuxZ1LkvT0Xo68imajt36j8o0b66nzV02vpuoNvTDWtaNmgDyATjxK2xWqoUuuy2tbidEZ5VFaXOVyuKj9J5qaZVKNMqsUwOm6m51NkPGsN2PMR+yzIW3p1YSXOH06urmieY0P/AD5pONlUoGUoWpPgpUho0UrELR1ISNWcxw7iqqrVRVFkIIwfyjtlweB3FYK1pOL16r0gsRVY4FYu3sg1VSepc4WyKKKnWbYcE/qFKs7bVZ5SLowLph7KFUrwuL4ChPMuVCLmiyp3U7JXOJQqLVY4db53dwUoq3SIt0Qfm7uR9Fy1Pzccly0/sfkr3MbXolpg8gfJzQ4e4hMbTJMASToBzJ0CtrStRqsDa8tc2GtqM4t4B+msfBEN9b0BNBrn1YMPqGchPFogCf2VtHKFu2dd11Jur2VQ5jdJcA0U3hvM9kGPFBxCibe2ZSdpUqnrKg4ta3Sm0+8qlDjMzrMzOs80+rWc4y5xcebjJ9U7AaSnZ0MrlEBznphXQlSGIUxz0ryguTAXrFsuheF6Gq4dzfPc+nxWUwq0FSq1pIA3MngOA716NZvaGhrdAN00X4Y/Sf1kDxRmbKGakqRQfopo0MFWGqssPu5blKg1ggUamVyYmrRdVdEtpX4FMz5ggB0FMhRZl+sHY81Dr4LRJ1ZE8iR6DZP6yU2tXiEyNMx2OYS+k15LTlkgOjQjh4Lzt+58V764NeyHAOa4QQdisV0j+TdrgX2mjp1pOd2SPwE7HuJVOSDfhbCf9nnlMKbbBDuMOqUnFtWm5hH3mke/Yp9IrFI1RJD0CNU5zkgUESDtfyWnwy3yM133Kz+EW2eoOTdfNag6Ba8Mf9imb+CZ0qDmXLQQMiXJsyp+H1aDGl1Vj6jwezTBysiAcznbnWdO5WlLGy6lUcaFFlINLAGsMue4dloM8PaOmw71BI5pm+pOUujQENnvIJHwKZKnV9LZn4qtQ+TWsaP9zlAQApQ3JxKE96QDxUSOKEHpZQMVxTCVxchvcmAuZWuG9J30yA45mcQfajuP7qifUQ8yY1Jrw9Zsr1tRgc0yD/IU2jUXlmE4o+i6WO8RwPiFusKx9lUR7Lvunj4Hig1RyKRonGQo1VqdTqrnhSLCTZ3HBGqjiq0GCp1KrITQglKqnVXSEB4S59ExEuzqy0jlqEelW1VbQq5XypdTQoItE2qA4Q4BwPBwBB8iqxnRa1YS5tuyT94Zh5B0geSksq6IwfoikyPUee9M+jYoxVpCKTjDmj/Ldwj8J9x8llsy9jc4ZocAWu0IIBB8jugXHRW1qOzG3aHc2S31DSAs8sFu0XxzUqZisFtcjNdzqVYBpcYAkq9ucCp7Nlh4aktPjKW0shS4Fx2LhHp3K5Rrgtyp/wAFqd3quWg+ds/F6BKpUiFyPL7LD3VagYOO5Mw0DdxT8WuQXBga5tOnLWBwgn7z3D7zjqfIJbbEalEk03ZS6ASAJgGY/nJT6WL/ADgdXXAJc12R4aJD9x8ANFWjEVeIN+ioD8D3f6qjv0aFWlWeKD6ocqFP3y79VWluqBA3ITlIfTQHtSGgRKTrFzkNyBjnPQaj1xTHJgMcUzMleUNMCZRerO0rQRCp6RVhblAG0wrHDoHn+791o6NeQsDaFXdjfFg5jl+yC6GT4zSVEtN8KLaX7ao7J8RxHkpCZoJeeUhQGPRQ5MQj1Lo1czdVEcupPgpgSw5GbV0UUuSiomKglyeKlU60tafIqG4yE6yfu0oE1wkXrZCHa1J147HvHAopdIgqJSOVyAXlE6G/db6LkOW9/quQRo8jPFFw362n+YfFKuVRlOxTen/4aX+wKEUi5Agh2UOquXJsCO9CcuXKIwZTXrlykAB6GVy5MA9JT7dcuQMubRWTfZK5cgBMG+uHmtcf56rlyPpuQ4J7Uq5ADnJnFKuTAK1KUq5MQ7kuoe0uXJgSz7SA/wBrzXLkEUOXLlyBn//Z"/>
          <p:cNvSpPr>
            <a:spLocks noChangeAspect="1" noChangeArrowheads="1"/>
          </p:cNvSpPr>
          <p:nvPr/>
        </p:nvSpPr>
        <p:spPr bwMode="auto">
          <a:xfrm>
            <a:off x="114300" y="-1039813"/>
            <a:ext cx="2143125" cy="21431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2" descr="data:image/jpg;base64,/9j/4AAQSkZJRgABAQAAAQABAAD/2wCEAAkGBhQSEBUUEhAUFBQVFRQUFRQQDxAUFRQVFBQVFBQUFBQXHCYeFxkjGRQUHy8gJCcpLCwsFR4xNTAqNSYrLCkBCQoKDgwOGg8PFywcHCQpLCkpLCwsLCksKSwpKSkpKSkpLCwpLCwsLCkpLCkpKSkpKSwpLCwsLCkpKSwpLCwsKf/AABEIAOEA4QMBIgACEQEDEQH/xAAbAAABBQEBAAAAAAAAAAAAAAADAQIEBQYAB//EAEAQAAEDAgQCBwMLAgYDAQAAAAEAAhEDBAUSITFBUQYTImFxgZEyobEHFCMzQlJicsHR8CSCFUOSsuHxc6KjFv/EABkBAAIDAQAAAAAAAAAAAAAAAAABAgMEBf/EACQRAAICAwEBAAEEAwAAAAAAAAABAhEDEiExQWEEEyJRMkJS/9oADAMBAAIRAxEAPwDWipds+y5w5ENdvx7Ov/aq7OoetZ+dvD8QRP8AE6oP1jv7oO6j2n1rPzt2/MFBkThc76b6aJDUCE86lNKjYFhiLpfPNrD6tCiSn35h8cmsGn5AgZ0AFzJMyHKWUgH50uZClSbGiHOg8iUAClPYpVraMyZ3kgEwAo1anlcQNuCdDOB1UylcuGxhRabEfImhDyZSyU1pRAUCLCnXY5uu4U2jRDm7qihTLQnKdTummSEvKYadECU0lLKjYhCklcSkUWMcCnSmJZRYDiU1IXIZumjdw9UBQdKhtqg7EJ4KAHLk1KnYFK6p/CiWJ+lZt7QPoZ4qH1qkWDu3I4NeeWzHFSEMlEoU8zgOZA9TC6ztH1DDG5oEnUAAbSTsptGxfScXVGloY0kHSC46NAO25nyQBGvDL3EfeMeEwEAtSyulADF0rikUAHSp2E+278p/RV6scI3f+Qpr0Z2IGG028myh3R1B7k7FD2m/lC66Ays8P2UgDstJaHDaEYM+j8UazZ/TxxOyHXdAaFICOaackNVcXqLEEGymWp7PqhV2w0KXTYOrTQyAU0p0pCkIaSklc5Z/HOkzaXZae0oVbGXde6awSTCzWJ9Lw0wzfmVl77HnVHSXaKrr1p46qzRDSL296V1naZoQaeLvPtO15zos++vOhTWXZ2KNUTRraeLOn2yPgrOw6TPYYfqOaw9K+4FTKWIaQVFpE/T0L/8AVs/kLl578571yKQq/B6NVw1zJzkSOQJ9+ivejVxsIERrA015pbi0z09d4j0Ubo6cjnNPEk+hP6LBtJyVlyjFLhfYphTXU3hrACRMtEdoTlJjfc7qh+diiG0qgzAiaoJJLZ2DeUbrYsMhef49Q6u5qDgTmHg7UfGPJbYujNMHd0sjy2ZA2PMHUH0TA9CNUnczoBryGyUFSsrCkJhC5qUpAJKn4Z7NU/g/dV8I1OsWggbOEFCGTL1mbqyPtADzTL09sN5QPVDtcRLBEA8p4IJqEuk7kynYF8a4a5reEf8ASfWa2ZPkqVtYkgk8la1Jc9sDQCSrLABTaM8EaKVcUm6ZWxqOBUN9xlqEjwUll+XEAgeSQC3O4CL1moCLIBjiozh2/JIYlUaoRTqx7SaSosRU9I8VFCg53HYLyS6v3PcSTqStd8oF6XPycGjXxWJpNlRTLYxO64rhVTHCCkIgqdjoLU11TW66o9BsmOabUo5Ha7FLYevLEa1HhdTYjlmiY6ASuTsqVID2ToXinzmxpPntZAHfnZ2H+pE+aV7clYEiNT71jPkdxWBWoE+y4VGjucMj/eG+q3mNU+zI4FYssakyUHaNNYvlvgq7pJbMy530w5sAFwMPbqILTx3OiTo/fZgPCP57lI6RNa+l1bnZS4jKfAyfcr4TWtkJRbdHn5GvP3JwKnYxhJoOEHMx2rXce9p7woIKsKKoKwpClanBqdCFY1c5KEWjbl8xwEpjIhT2pzaJIJAkDfuTUkA4OUyliDg2Aq8FSm0jAPNTAWUe3fDghimjNppUBatbrmJTmUxq6f8ApVhc6Ikwn53RE6J2MdUMklMKc1Dva2Sm5wEkAmFERg+klmXiqY1nTyWLtKckhayjjRqVHNqNykkwqvELHqqweB2Ssyk02mbow4mU9zTghDdTVri7W6EFV2dWxdojJJMfZj3K/u8MFSkCN4lVdrT5eK1WDNlkcjCrm66WwXwx4BGnFqK5+nirXpBhmV2YBUZqR4K6EtlZTOOp3WLkDrUqmVln0Vufm2KMGbsvcaU8CKmjT/qDV7XcDPT8R7wvCOkdsWCnUboQYkcCO00/H0Xt2CX4r29OqNqjG1PAkdoeTpWf9RHqYsT5QnR58FzeIMhWXSq2L6Ae0dqmc4A4iIcPQnzAVPb/AEdz3O/n6rVMOZkKmCuLiXXrJSMraX7atPXtAgcfQjv71X3ViWHXY7HgR+6Hd2YtbgxIYXFwHAB2pgdxn1V/RrMqsyu1afd3g8CpY5uDqRPLCOTsTPQiAp2IWRpOiZadnfoe9Rw7vWtNPwwNU6YaVY4XtUPJiqgVZYe76Ksfwj9U0A6zMW9U+XuVc1hOgU2m6LV3e79lEtHw4eMeqQDX0S2J4qwrjRoQ8U+taI5e8p1we15KYHE6JWvSUonXZSKzWaBvMc0MAlQwAPAJ1QoNf2mhOqnVRsCJi+LChTzljnagQ0c1VYlilwaLnCiA0t4nVXd1QzsIUN9y0UiHaECCCk2CPIzipzS7SDutTTq06tJoJlxGgGpVfSwNtWtljRxkxylaK7wBls5lVjco9l3nsVmm4OqN2Pdemcu6DaTe0w+ZCqeuYe5ajpBhxeAQqX/AT1ZBaJJEGdRqpQ1a6xz2T4iXhlkH05GhGxVxgdUNqODnDUA+YRcA6NupjtAELQ2WCMD5yD0VMpK6LEVGLBj2kDXTgCvO8UbkcdNF7hcWbQ3Ro9F4902MVCIVmFraiGTsbMz165R865baMVnoGO23WWrxxaM4/t1Pulab5I8T6yyNMnWhUI/sqdse/P6KqY3SDqDofNVPybXfzfE6lAnSo19PxcztsPoHf6lXlVxYoOpHp2L9lzXjgQre0xhgAzOAkefoFlsexEktpN3mXnk2SAPMj3INu4NHMrn70+G9YrXS16SXNOrEB3ZO8DbkkwyzbkEFwO+8jwI5KA68J0YwuPJok+5HwjFsxgtLYMQRB00UXO30sUNVwuriy62mWO0PA8iNj/OayFUFji1wgtMELcsqhw+CpOkuHZh1rRq3R8cW8HeXw8Fqg/hjyxvpRtqq1sqn9NVPgFRhytaVUC0cJ1Lx+iuRmDvf/SDvd+qi2B+kE+KPd6WtPvM/FVXXRsnfRl9cVQ9zXT9qP56Iz7aSST5KitKvaGvFXTpNQeCsTsQ62cGnUSjVLgOcIEKNU3KSm6HBKwJwtS509yW4txuEam/io5BgkoYwQVD0pcMobGp4q9as50sYQ5ruGypyOolmFJzVjujmFgdqNSr28tg9uUiRxCy+E41lGXjwnir+hijXt7QLSFgba9Ojr/RR3tllMNeQOWhhEsMMbIJknvXXju1J4qyw6EKTZKkT7ehAU2nTQ6bgldWU+IqY28qwF5R0zpBzyvR7+40K85xzVxJTxv8AlY2v4mQ+YrlbZguW3dmb9tGuYs50ntqlne0LgtLMxZUbI36sidPy5fVaW5p5KjmhweASA4bOHMKs6cXFS4tml7s3VGQIAgEBp7/u+isMZo7q8Y8io10y0RzdMmY812E2Lq73F8tA2EnXvKX5PXsr2DCQM9Imk48Ybq2f7SPRSMduzSeW0vbLYMfZB2PiubKLUnZ1Y5NopRNDZ3bGMyB47OkA8tFncVaW1nOZs4z3Hn5qVg1drWNa4RorgWzHjUAjwQpXxoUoOPU6ZX4LjYd2TII5rRUq06HUKoZg1NplojWdzv8AopzKRG3xlCtBKmZ3H8L6l+Zn1btvwni39v8AhVrai2l1adYwseDB48jwKylPDSHVGu0LPQzsfBaYS2MWSGr4NqXjnNa0nRuyA5WzXsLTSa0aCS7vVSCrWioNS0VvQxEhsRrzVPbNzOA5kKyv2gPAHAKa4IM2uuNRRGlSbekXGAk2BK+enRGqXmYQh1cNc2OPgmuoObuEdALTKg9IrfPQdzGoUpjklyQWOnaCovqocXTs88oXQa6DuFrMNumuAgg/FY6vbgvPjoQrmywuQIc4FYpRR2Iq42aC+oB7fgothVIMHcJ1vY1RvVkcoRm0dZKpYlzhY06ye5+ijsKV9RFiIOJv7JXn2N1wPVbXHLiGrzPH68uhaMEbZDI6iFzs+8uVLC5bNTN+5+D0h9EtcQRqCQfEaFSrPCBcZqbjDMjy933Whp19YQnukyeOpJ5q5uXi3thT/wA2uA5/NtP7LfE7nxUjIYn5N+kDbZ9elVcGtczMJMfSU5BaOZM+5aSi+ZqVN3anu7vIIVzgNA27Khos619So4VIh0MDQNR+Ik+SjYuxwotGsyAR4HULJnVyv+zofpOpolWVs+4JIqFjQYEASZ1kzwVtb4dcs9m4Y7uexw94JVdhOZs66Ez6q8oYg3msvLNTbDUri4HtU2nvZU/cBWNrVcfaEeYUenWB2KexsOlMrfS2a9VWPUfonvG+WD4Db0lWDNtDK6oARrrIgjmFbGVOyiUbVGNwg+288GoVrbF4JCm4tbChTLAfbcSPy/yAk6Ne06do962LtGJquA8Lp/Tfln9kS4qzUce+PRFw63Iq1Pd56qLkIcZEFS+CJlvbOf7LZR2OdTdyKkYRTqZezljvRKdvNWKpHloigJNe7OUE9yQ187NRzT8YDQ0AKLQ9j1TfoAgoeMV8tB5/CVMBVJ0wrZbV/gq2CM5hFHOxpPFaeztSBusV0axZvVhpIBHNbGzxIRusWRd6dSH+PC3YwodRiab4Qola/HNUkkmSy8BRbi7hQbjFBwVZcXLnbJpWToj45iObQLGXrJMlayvaaSVm8SZBWzE0uIoyq0VcLkSEi02Y6PVcBsxUrS6OrpjrHl20N2b5nT1UTEL01qrqjt3HbkOAWgwzBH1LKKZYHVXZn5nkHIwkNECTuCfNVeIdGq1Fpc8DKIlzXTEmNt+KfwoJ9ClNa1pEaCiCR31Q+p+rVUVXZgAeE79611liVm6u0sYXVY0cQ7QMYdp0HZb71WX3Sek6m5lK1YwOB1IbIJ47KEop+k1Jx8ZSucOpLJjw4hRtkpcmlVRgo3ROeWU0k/g+niDqbgZ7PFarDcTDwDMrHPbKlYVdmm6OCoywrqNOHJtHV+m8pVEZxkKutqsiQpbKiqssaImL4eK9Mj7TdWnv5eBWbtLnq6bwdHzEcRC15HJU+N4Rn+kpjtfaH3u8d6vxZK4zPlhfUAsLo9W989r9tkl6Zyk7wo+EMBlrjARr2oC6BsFt+GUJQvXtENcQERlUucJMmQojEemYKgBoiBIlEu7LsS3lsqu2xCDqpNHFDqDtwU7QENZ7pwf6Vy0VR0klUnSyhntyFUxr08cJI2MeCNQxiszaofNJc04ce4qK9Wqn6Tba6mXlt0qryAXaK9tL5z9ysPTfBHitjhw0BWfNCK8RpwTlL1l/QtgpTKAQbV2ikyshrIOICAsfiDZJK2d4yQszilFW430jNWigSp+RItVmTU39xdOOXX2W5RGkAEnh4pxxSrkLOteWO3aXEjeePeE6ysHV6gY2JOsnYAbkq2Z0Wpgw+7YDw1bv36qatmMhdGvrieVKsf8A5uH6qHSZorvo5a5LiqHbU6dVrzy+yT8UzEBRqU3VaDS0scG1G8CHDsvA4aiEmuDKotTClLk1QAa5MJRITSEVY02naL3CMR0hXlOusVbV8jp4LR2d6CBBHqsOSGro6EJbxv6XbHJWbqCy4Uq3qgnvUESaG3WCsqPaSCC5zQS3TNJgz5cUHG+ij6MvpS+n/wCzfEcR3q3w8zWA4MBcfE9kfE+i0LKq6WHsemTLBWeXsKM0rbYv0bp1u0Ow/wC8BofzD9VmLzA6tH2my37zdW/8eam4soaojNKIwoYRGqBEJKFdUg5hB5IqXITsEDPF8doZarwOapSCdQNAtj0sw8tuHgiJ1VJhxa0va4TO3opRZc0Uq2+BOlg8FmTYS7uWjwXQgKGd2i3BFpmgpSFKa5MDNE5jFhNo6pTkKjxS20WkYyVFvLUFSi6Aw3zXuXLUf4cOS5XbleiDPgOOUyJIB2kcPUK0s7NtBnX1mgkj6Gk4e27g9w+6N+9Csril17qlVksGZ7aUxJLuy3wEz/arCr0io1zFe2aAdM7NXN5GYnRaVRyiNY37qdvWfoXVXimc06y1znnv3QMHMis3g6i8+bIePgn4nQ6u3ZTmctasDwmAyD6EJMCAArPI0bRcPN8NA+KAIAeulDaU4hQGLmTS5IUMlADyUja5b7JI8ExIhpP0ak49RbWeMnZx1+KtKd7GoKyhUmzNR7202yc5DQeU8T3Qs08P/JuxZ1LkvT0Xo68imajt36j8o0b66nzV02vpuoNvTDWtaNmgDyATjxK2xWqoUuuy2tbidEZ5VFaXOVyuKj9J5qaZVKNMqsUwOm6m51NkPGsN2PMR+yzIW3p1YSXOH06urmieY0P/AD5pONlUoGUoWpPgpUho0UrELR1ISNWcxw7iqqrVRVFkIIwfyjtlweB3FYK1pOL16r0gsRVY4FYu3sg1VSepc4WyKKKnWbYcE/qFKs7bVZ5SLowLph7KFUrwuL4ChPMuVCLmiyp3U7JXOJQqLVY4db53dwUoq3SIt0Qfm7uR9Fy1Pzccly0/sfkr3MbXolpg8gfJzQ4e4hMbTJMASToBzJ0CtrStRqsDa8tc2GtqM4t4B+msfBEN9b0BNBrn1YMPqGchPFogCf2VtHKFu2dd11Jur2VQ5jdJcA0U3hvM9kGPFBxCibe2ZSdpUqnrKg4ta3Sm0+8qlDjMzrMzOs80+rWc4y5xcebjJ9U7AaSnZ0MrlEBznphXQlSGIUxz0ryguTAXrFsuheF6Gq4dzfPc+nxWUwq0FSq1pIA3MngOA716NZvaGhrdAN00X4Y/Sf1kDxRmbKGakqRQfopo0MFWGqssPu5blKg1ggUamVyYmrRdVdEtpX4FMz5ggB0FMhRZl+sHY81Dr4LRJ1ZE8iR6DZP6yU2tXiEyNMx2OYS+k15LTlkgOjQjh4Lzt+58V764NeyHAOa4QQdisV0j+TdrgX2mjp1pOd2SPwE7HuJVOSDfhbCf9nnlMKbbBDuMOqUnFtWm5hH3mke/Yp9IrFI1RJD0CNU5zkgUESDtfyWnwy3yM133Kz+EW2eoOTdfNag6Ba8Mf9imb+CZ0qDmXLQQMiXJsyp+H1aDGl1Vj6jwezTBysiAcznbnWdO5WlLGy6lUcaFFlINLAGsMue4dloM8PaOmw71BI5pm+pOUujQENnvIJHwKZKnV9LZn4qtQ+TWsaP9zlAQApQ3JxKE96QDxUSOKEHpZQMVxTCVxchvcmAuZWuG9J30yA45mcQfajuP7qifUQ8yY1Jrw9Zsr1tRgc0yD/IU2jUXlmE4o+i6WO8RwPiFusKx9lUR7Lvunj4Hig1RyKRonGQo1VqdTqrnhSLCTZ3HBGqjiq0GCp1KrITQglKqnVXSEB4S59ExEuzqy0jlqEelW1VbQq5XypdTQoItE2qA4Q4BwPBwBB8iqxnRa1YS5tuyT94Zh5B0geSksq6IwfoikyPUee9M+jYoxVpCKTjDmj/Ldwj8J9x8llsy9jc4ZocAWu0IIBB8jugXHRW1qOzG3aHc2S31DSAs8sFu0XxzUqZisFtcjNdzqVYBpcYAkq9ucCp7Nlh4aktPjKW0shS4Fx2LhHp3K5Rrgtyp/wAFqd3quWg+ds/F6BKpUiFyPL7LD3VagYOO5Mw0DdxT8WuQXBga5tOnLWBwgn7z3D7zjqfIJbbEalEk03ZS6ASAJgGY/nJT6WL/ADgdXXAJc12R4aJD9x8ANFWjEVeIN+ioD8D3f6qjv0aFWlWeKD6ocqFP3y79VWluqBA3ITlIfTQHtSGgRKTrFzkNyBjnPQaj1xTHJgMcUzMleUNMCZRerO0rQRCp6RVhblAG0wrHDoHn+791o6NeQsDaFXdjfFg5jl+yC6GT4zSVEtN8KLaX7ao7J8RxHkpCZoJeeUhQGPRQ5MQj1Lo1czdVEcupPgpgSw5GbV0UUuSiomKglyeKlU60tafIqG4yE6yfu0oE1wkXrZCHa1J147HvHAopdIgqJSOVyAXlE6G/db6LkOW9/quQRo8jPFFw362n+YfFKuVRlOxTen/4aX+wKEUi5Agh2UOquXJsCO9CcuXKIwZTXrlykAB6GVy5MA9JT7dcuQMubRWTfZK5cgBMG+uHmtcf56rlyPpuQ4J7Uq5ADnJnFKuTAK1KUq5MQ7kuoe0uXJgSz7SA/wBrzXLkEUOXLlyBn//Z"/>
          <p:cNvSpPr>
            <a:spLocks noChangeAspect="1" noChangeArrowheads="1"/>
          </p:cNvSpPr>
          <p:nvPr/>
        </p:nvSpPr>
        <p:spPr bwMode="auto">
          <a:xfrm>
            <a:off x="114300" y="-1039813"/>
            <a:ext cx="2143125" cy="21431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 descr="teach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574410">
            <a:off x="2674414" y="2867855"/>
            <a:ext cx="3069624" cy="3069624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get to work with a partner in class, use that time to work, not to chit-chat. You may not be able to work on it outside of class</a:t>
            </a:r>
            <a:endParaRPr lang="en-US" dirty="0"/>
          </a:p>
        </p:txBody>
      </p:sp>
      <p:pic>
        <p:nvPicPr>
          <p:cNvPr id="2050" name="Picture 2" descr="http://t0.gstatic.com/images?q=tbn:ANd9GcRhfD8zqSTe0VzvZY532ckr7bbn5MIcxpIJuFoj3O192Dkvd9mQd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429000"/>
            <a:ext cx="3382553" cy="25336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70644">
            <a:off x="1635559" y="544324"/>
            <a:ext cx="7299733" cy="1000101"/>
          </a:xfrm>
        </p:spPr>
        <p:txBody>
          <a:bodyPr/>
          <a:lstStyle/>
          <a:p>
            <a:r>
              <a:rPr lang="en-US" dirty="0" smtClean="0"/>
              <a:t>              </a:t>
            </a:r>
            <a:r>
              <a:rPr lang="en-US" dirty="0" smtClean="0">
                <a:latin typeface="Castellar" pitchFamily="18" charset="0"/>
              </a:rPr>
              <a:t>A.R Books</a:t>
            </a:r>
            <a:endParaRPr lang="en-US" dirty="0">
              <a:latin typeface="Castellar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8959">
            <a:off x="494002" y="1442611"/>
            <a:ext cx="8160983" cy="4911600"/>
          </a:xfr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2400" dirty="0" smtClean="0">
                <a:latin typeface="Castellar" pitchFamily="18" charset="0"/>
              </a:rPr>
              <a:t>Read your A.R books. You will get to go to </a:t>
            </a:r>
            <a:r>
              <a:rPr lang="en-US" sz="2400" dirty="0" err="1" smtClean="0">
                <a:latin typeface="Castellar" pitchFamily="18" charset="0"/>
              </a:rPr>
              <a:t>Krekel’s</a:t>
            </a:r>
            <a:r>
              <a:rPr lang="en-US" sz="2400" dirty="0" smtClean="0">
                <a:latin typeface="Castellar" pitchFamily="18" charset="0"/>
              </a:rPr>
              <a:t> if you make your goal. </a:t>
            </a:r>
          </a:p>
          <a:p>
            <a:r>
              <a:rPr lang="en-US" sz="2400" dirty="0" smtClean="0">
                <a:latin typeface="Castellar" pitchFamily="18" charset="0"/>
              </a:rPr>
              <a:t>If you wait till the last week, you'll have to read during lunch in Mrs. </a:t>
            </a:r>
            <a:r>
              <a:rPr lang="en-US" sz="2400" dirty="0" err="1" smtClean="0">
                <a:latin typeface="Castellar" pitchFamily="18" charset="0"/>
              </a:rPr>
              <a:t>Copp’s</a:t>
            </a:r>
            <a:r>
              <a:rPr lang="en-US" sz="2400" dirty="0" smtClean="0">
                <a:latin typeface="Castellar" pitchFamily="18" charset="0"/>
              </a:rPr>
              <a:t> Room.</a:t>
            </a:r>
          </a:p>
          <a:p>
            <a:r>
              <a:rPr lang="en-US" sz="2400" dirty="0" smtClean="0">
                <a:latin typeface="Castellar" pitchFamily="18" charset="0"/>
              </a:rPr>
              <a:t>Always bring your A.R Book to class!</a:t>
            </a:r>
            <a:endParaRPr lang="en-US" sz="2400" dirty="0">
              <a:latin typeface="Castellar" pitchFamily="18" charset="0"/>
            </a:endParaRPr>
          </a:p>
        </p:txBody>
      </p:sp>
      <p:pic>
        <p:nvPicPr>
          <p:cNvPr id="1026" name="Picture 2" descr="http://www.bernardslibrary.org/childrens/AcceleratedReader.gif"/>
          <p:cNvPicPr>
            <a:picLocks noChangeAspect="1" noChangeArrowheads="1"/>
          </p:cNvPicPr>
          <p:nvPr/>
        </p:nvPicPr>
        <p:blipFill>
          <a:blip r:embed="rId2" cstate="print">
            <a:lum bright="4000" contrast="100000"/>
          </a:blip>
          <a:srcRect/>
          <a:stretch>
            <a:fillRect/>
          </a:stretch>
        </p:blipFill>
        <p:spPr bwMode="auto">
          <a:xfrm rot="620822">
            <a:off x="1030476" y="4051206"/>
            <a:ext cx="5924433" cy="1504517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perspectiveHeroicExtremeLeftFacing"/>
            <a:lightRig rig="threePt" dir="t"/>
          </a:scene3d>
          <a:sp3d extrusionH="76200" contourW="12700" prstMaterial="softEdge">
            <a:bevelT prst="slope"/>
            <a:bevelB prst="relaxedInset"/>
            <a:extrusionClr>
              <a:schemeClr val="bg2">
                <a:lumMod val="60000"/>
                <a:lumOff val="40000"/>
              </a:schemeClr>
            </a:extrusionClr>
            <a:contourClr>
              <a:schemeClr val="accent5">
                <a:lumMod val="60000"/>
                <a:lumOff val="40000"/>
              </a:schemeClr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792238">
            <a:off x="408735" y="405962"/>
            <a:ext cx="6187918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       </a:t>
            </a:r>
            <a:r>
              <a:rPr lang="en-US" dirty="0" smtClean="0">
                <a:latin typeface="Vineta BT" pitchFamily="82" charset="0"/>
              </a:rPr>
              <a:t>Responsibility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0730989">
            <a:off x="457200" y="1600200"/>
            <a:ext cx="7467600" cy="4525963"/>
          </a:xfrm>
        </p:spPr>
        <p:txBody>
          <a:bodyPr/>
          <a:lstStyle/>
          <a:p>
            <a:r>
              <a:rPr lang="en-US" dirty="0" smtClean="0">
                <a:latin typeface="Vineta BT" pitchFamily="82" charset="0"/>
              </a:rPr>
              <a:t>Be prepared for any unexpected event, Like a snow day.</a:t>
            </a:r>
          </a:p>
          <a:p>
            <a:r>
              <a:rPr lang="en-US" dirty="0" smtClean="0">
                <a:latin typeface="Vineta BT" pitchFamily="82" charset="0"/>
              </a:rPr>
              <a:t>Home Work is still due when you have class again!</a:t>
            </a:r>
            <a:endParaRPr lang="en-US" dirty="0">
              <a:latin typeface="Vineta BT" pitchFamily="82" charset="0"/>
            </a:endParaRPr>
          </a:p>
        </p:txBody>
      </p:sp>
      <p:pic>
        <p:nvPicPr>
          <p:cNvPr id="15362" name="Picture 2" descr="http://www.madison.kyschools.us/staff/winklersj/images/Becky_SnowDay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49194">
            <a:off x="4467791" y="3854023"/>
            <a:ext cx="3810000" cy="273367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aff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352800"/>
            <a:ext cx="3001617" cy="26552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JR. High survival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bathrooms at lunch</a:t>
            </a:r>
          </a:p>
          <a:p>
            <a:r>
              <a:rPr lang="en-US" dirty="0" smtClean="0"/>
              <a:t>Eat breakfast in the mornings</a:t>
            </a:r>
          </a:p>
          <a:p>
            <a:r>
              <a:rPr lang="en-US" dirty="0" smtClean="0"/>
              <a:t>Don’t stay up all night on school nights; teachers can tell the next day</a:t>
            </a:r>
          </a:p>
          <a:p>
            <a:r>
              <a:rPr lang="en-US" dirty="0" smtClean="0"/>
              <a:t>Try to memorize your schedule.  It’s time wasting if you spend the whole passing period trying to remember where to go next</a:t>
            </a:r>
          </a:p>
          <a:p>
            <a:endParaRPr lang="en-US" dirty="0"/>
          </a:p>
        </p:txBody>
      </p:sp>
      <p:pic>
        <p:nvPicPr>
          <p:cNvPr id="4" name="Picture 3" descr="thumbnailCA27Z80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381000"/>
            <a:ext cx="2857500" cy="2143125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500"/>
                            </p:stCondLst>
                            <p:childTnLst>
                              <p:par>
                                <p:cTn id="2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0668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>
                <a:solidFill>
                  <a:schemeClr val="bg1"/>
                </a:solidFill>
              </a:rPr>
              <a:t>FOOD</a:t>
            </a:r>
            <a:endParaRPr lang="en-US" sz="9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7467600" cy="6019800"/>
          </a:xfrm>
        </p:spPr>
        <p:txBody>
          <a:bodyPr/>
          <a:lstStyle/>
          <a:p>
            <a:r>
              <a:rPr lang="en-US" dirty="0" smtClean="0"/>
              <a:t>Teachers are always looking for a way to ban ala cart, so be good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You need to have money in your lunch account</a:t>
            </a:r>
          </a:p>
          <a:p>
            <a:endParaRPr lang="en-US" dirty="0" smtClean="0"/>
          </a:p>
          <a:p>
            <a:r>
              <a:rPr lang="en-US" dirty="0" smtClean="0"/>
              <a:t>Junior high has a cookout at the end of the year</a:t>
            </a:r>
            <a:endParaRPr lang="en-US" dirty="0"/>
          </a:p>
        </p:txBody>
      </p:sp>
      <p:pic>
        <p:nvPicPr>
          <p:cNvPr id="1026" name="Picture 2" descr="http://t2.gstatic.com/images?q=tbn:ANd9GcQcqzlf8lBh9OGrA9dPr4zdn009FCh07ImfgEV7RJX2gJj1RX_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91472">
            <a:off x="5173628" y="1439829"/>
            <a:ext cx="1295400" cy="1295400"/>
          </a:xfrm>
          <a:prstGeom prst="rect">
            <a:avLst/>
          </a:prstGeom>
          <a:noFill/>
        </p:spPr>
      </p:pic>
      <p:pic>
        <p:nvPicPr>
          <p:cNvPr id="1028" name="Picture 4" descr="http://t0.gstatic.com/images?q=tbn:ANd9GcSG5Bx1JwNMVIOytMUODCXTo7WEqyDJZHc9BQi0vulAAR4MWEJkm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1752600"/>
            <a:ext cx="1905000" cy="1333500"/>
          </a:xfrm>
          <a:prstGeom prst="rect">
            <a:avLst/>
          </a:prstGeom>
          <a:noFill/>
        </p:spPr>
      </p:pic>
      <p:pic>
        <p:nvPicPr>
          <p:cNvPr id="1030" name="Picture 6" descr="http://t2.gstatic.com/images?q=tbn:ANd9GcSgwgecjbQGJTGHRXDL8ci-MkEjGBVJz92XEiRZkZ_trEfRrcx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5086350"/>
            <a:ext cx="2571750" cy="177165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Tips about teachers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Bring a sweatshirt / hoodie to Mr. R. Hennemann’s room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Mr. C </a:t>
            </a:r>
            <a:r>
              <a:rPr lang="en-US" dirty="0" err="1" smtClean="0"/>
              <a:t>Hennemann</a:t>
            </a:r>
            <a:r>
              <a:rPr lang="en-US" dirty="0" smtClean="0"/>
              <a:t> teases everyone; have fun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Don’t chew on writing utensils or other stuff in math. Mr. Hamilton will throw the chewed up item away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pic>
        <p:nvPicPr>
          <p:cNvPr id="4" name="Picture 3" descr="BGCMJU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3300" y="381000"/>
            <a:ext cx="1790700" cy="17907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2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6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900"/>
                            </p:stCondLst>
                            <p:childTnLst>
                              <p:par>
                                <p:cTn id="3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B.O.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Always wear deodorant!  Always!</a:t>
            </a:r>
          </a:p>
        </p:txBody>
      </p:sp>
      <p:pic>
        <p:nvPicPr>
          <p:cNvPr id="2050" name="Picture 2" descr="http://ts1.mm.bing.net/images/thumbnail.aspx?q=1081473373780&amp;id=a147d546cea28e25bbba6db8164113a1&amp;url=http%3a%2f%2fwww.instructables.com%2fimage%2fF2YIA37FW5H09OM%2fDeodora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362200"/>
            <a:ext cx="4114800" cy="3758185"/>
          </a:xfrm>
          <a:prstGeom prst="rect">
            <a:avLst/>
          </a:prstGeom>
          <a:noFill/>
        </p:spPr>
      </p:pic>
      <p:pic>
        <p:nvPicPr>
          <p:cNvPr id="2052" name="Picture 4" descr="http://ts1.mm.bing.net/images/thumbnail.aspx?q=1201075984688&amp;id=25ebabc60dfffaed2763771fdb404ffd&amp;url=http%3a%2f%2faircleansolutions.net%2fimages%2fodor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819400"/>
            <a:ext cx="3352800" cy="340962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Watch your step!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Watch out for cords in classes- don’t trip.</a:t>
            </a:r>
            <a:endParaRPr lang="en-US" dirty="0"/>
          </a:p>
        </p:txBody>
      </p:sp>
      <p:pic>
        <p:nvPicPr>
          <p:cNvPr id="3074" name="Picture 2" descr="http://ts4.mm.bing.net/images/thumbnail.aspx?q=1202114666851&amp;id=96140e4bc9197f3e19c9d3ca85dfeeba&amp;url=http%3a%2f%2fwww.speedysigns.com%2fmedia%2fcatalog%2fproduct%2fcache%2f1%2fimage%2f300x%2f9df78eab33525d08d6e5fb8d27136e95%2fS%2fA%2fSAF_OSHA_WARNING_39_SM_2_P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667000"/>
            <a:ext cx="3943350" cy="3943350"/>
          </a:xfrm>
          <a:prstGeom prst="rect">
            <a:avLst/>
          </a:prstGeom>
          <a:noFill/>
        </p:spPr>
      </p:pic>
      <p:pic>
        <p:nvPicPr>
          <p:cNvPr id="3076" name="Picture 4" descr="http://ts3.mm.bing.net/images/thumbnail.aspx?q=1242064553878&amp;id=5378f0a62a27fb8a2f99c182b7b9b357&amp;url=http%3a%2f%2fwww.safetyphoto.co.uk%2fphoto1%2fbad_office%2fcables%2fskip_or_tri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590800"/>
            <a:ext cx="4388302" cy="32766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         </a:t>
            </a:r>
            <a:r>
              <a:rPr lang="en-US" sz="8800" dirty="0" smtClean="0"/>
              <a:t>Activities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Try to join a sport or a club because they are fun</a:t>
            </a:r>
            <a:endParaRPr lang="en-US" dirty="0"/>
          </a:p>
        </p:txBody>
      </p:sp>
      <p:pic>
        <p:nvPicPr>
          <p:cNvPr id="15364" name="Picture 4" descr="http://www.posterparty.com/images/sports-baseball-cincinnati-reds-joey-votto-swing-poster-TR35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71750"/>
            <a:ext cx="2867025" cy="4286250"/>
          </a:xfrm>
          <a:prstGeom prst="rect">
            <a:avLst/>
          </a:prstGeom>
          <a:noFill/>
        </p:spPr>
      </p:pic>
      <p:pic>
        <p:nvPicPr>
          <p:cNvPr id="1026" name="Picture 2" descr="http://rcs.ourden.com/images/BetaSea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582466"/>
            <a:ext cx="4343400" cy="4275534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Stay young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 with friends to the dances.  Skip the dates until high school.</a:t>
            </a:r>
            <a:endParaRPr lang="en-US" dirty="0"/>
          </a:p>
        </p:txBody>
      </p:sp>
      <p:pic>
        <p:nvPicPr>
          <p:cNvPr id="1026" name="Picture 2" descr="http://leadershipfreak.files.wordpress.com/2010/02/old-guy-danc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533649"/>
            <a:ext cx="2981325" cy="4324351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4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Junior High Survival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all of your morning books to first hour</a:t>
            </a:r>
          </a:p>
          <a:p>
            <a:r>
              <a:rPr lang="en-US" dirty="0" smtClean="0"/>
              <a:t>Don’t chew gum. You’ll get a detention and have to scrape gum off of desks</a:t>
            </a:r>
          </a:p>
          <a:p>
            <a:r>
              <a:rPr lang="en-US" dirty="0" smtClean="0"/>
              <a:t>Try not to get pulled into the drama that some people cause</a:t>
            </a:r>
            <a:endParaRPr lang="en-US" dirty="0"/>
          </a:p>
        </p:txBody>
      </p:sp>
      <p:pic>
        <p:nvPicPr>
          <p:cNvPr id="1026" name="Picture 2" descr="http://ts1.mm.bing.net/images/thumbnail.aspx?q=1079851355024&amp;id=e5d43d7871204e19fcbeec3d7f4fb9fe&amp;url=http%3a%2f%2fcouponlove.files.wordpress.com%2f2010%2f07%2fstride_g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228600"/>
            <a:ext cx="1676400" cy="1408177"/>
          </a:xfrm>
          <a:prstGeom prst="rect">
            <a:avLst/>
          </a:prstGeom>
          <a:noFill/>
        </p:spPr>
      </p:pic>
      <p:pic>
        <p:nvPicPr>
          <p:cNvPr id="1030" name="Picture 6" descr="http://ts1.mm.bing.net/images/thumbnail.aspx?q=1187752584360&amp;id=b333ae543febad462c8ffd7ecce74555&amp;url=http%3a%2f%2fwww.disneydreaming.com%2fwp-content%2fuploads%2f2010%2f11%2fJustin-Bieber-Book-Signing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51320" y="4419600"/>
            <a:ext cx="1573530" cy="2247900"/>
          </a:xfrm>
          <a:prstGeom prst="rect">
            <a:avLst/>
          </a:prstGeom>
          <a:noFill/>
        </p:spPr>
      </p:pic>
      <p:pic>
        <p:nvPicPr>
          <p:cNvPr id="1032" name="Picture 8" descr="http://ts3.mm.bing.net/images/thumbnail.aspx?q=1185381820298&amp;id=f1ee57c0cdaf4e766b8171b6fd084648&amp;url=http%3a%2f%2fi.usatoday.net%2fcommunitymanager%2f_photos%2fkindness%2f2011%2f01%2f18%2fbieberx-la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648200"/>
            <a:ext cx="1667002" cy="2024699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into trouble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Tardies to class will lead to detentions!</a:t>
            </a:r>
          </a:p>
          <a:p>
            <a:r>
              <a:rPr lang="en-US" dirty="0" smtClean="0"/>
              <a:t>Don’t cheat! Its not worth it, and you and the other person will get caught </a:t>
            </a:r>
          </a:p>
          <a:p>
            <a:r>
              <a:rPr lang="en-US" dirty="0" smtClean="0"/>
              <a:t>Tell a teacher or another adult if someone is bullying you  </a:t>
            </a:r>
            <a:endParaRPr lang="en-US" dirty="0"/>
          </a:p>
        </p:txBody>
      </p:sp>
      <p:sp>
        <p:nvSpPr>
          <p:cNvPr id="1026" name="AutoShape 2" descr="data:image/jpg;base64,/9j/4AAQSkZJRgABAQAAAQABAAD/2wBDAAkGBwgHBgkIBwgKCgkLDRYPDQwMDRsUFRAWIB0iIiAdHx8kKDQsJCYxJx8fLT0tMTU3Ojo6Iys/RD84QzQ5Ojf/2wBDAQoKCg0MDRoPDxo3JR8lNzc3Nzc3Nzc3Nzc3Nzc3Nzc3Nzc3Nzc3Nzc3Nzc3Nzc3Nzc3Nzc3Nzc3Nzc3Nzc3Nzf/wAARCAC5AGkDASIAAhEBAxEB/8QAGwAAAwEBAQEBAAAAAAAAAAAAAAEDBAIFBgf/xABBEAABAwIDBAYGCAUDBQAAAAABAgMRAAQSITEUQVGTBRNUYZHRInGBktLwIzJSU2ShseEVNERjgyRiwTNCQ6Lx/8QAFwEBAQEBAAAAAAAAAAAAAAAAAAECBf/EAB0RAQEAAwEAAwEAAAAAAAAAAAABERIhAiIxUYH/2gAMAwEAAhEDEQA/AP0eaU0pmisu2YzIG418sem70MpWHrdWJSQtWAAMmVjAolUTCQc438RX1FMHTM+NGfUtfP3N/fsJcWi4ZUgN26gS0AB1iiCcWKIAB7s6GOk7926ZY9AtvLbQl9CAoJJbKlTBjWIMx6Khwr6DPcTRnxPjRNb+vnW+k74NW5feaQl5tC3HiwQGQVLGk/7UjPTFJpsdLX6rplC2QWXHG0BxLZGpVJIOgUkAjhpvFfRDLefGlVTF/Xz9x0tdMdIXLS1IDKFoAIbnAnrGwcUwQYUriDqDka6e6Q6Qfvi10aUrb9IoUUDCYS0RJO6VqmM+Gle9mBqY9dLXWai4OBuoNOaKNAU65pxVVnW08VEouCkHd1YMVN0PMtqccuyEpEk9UnSmq+t0OLQ4vq8JjEtJAJy0O/6w8a6t7pi6Ciw6lcAEgaiRIkVGeMSr5KQ4U3rig3mrDbg7wPbnw4Gm1eB1aUpvnDiVhEW+U5jWO6vTHroM99DWohl/tSuWmn1L/a1ctNWFE0NUepf7WrlppdS/2tfLR5VpndvrCz0pZupxB4JBOWLfkDuniMtc41yqpyJvOrZWpLly+AkAlSWUEZyY07qmq8CVhCrm6kgEfQIMyBwT31tavLZ5fVtPJWqJhPCridRUMZYrcquEqU3c3ACTBxNISZ9qat1Dk/zj/ut/BV6KLhNptaCSp9xydywnLwAqtFOqrI5YWriip1kKKlBRknX1T/8Ad9CLJppKk2+JkqIJKDnl65rO830km4cWw4goWsQheYSnL58dTETSOmY9LqdO7iY+eAyzqMZ79NZtl9qufFPw0bKrtNz7yfhoaXcMszdJU64T/wCFAO4erfP5V1tOf8tdcv8AejWY5Fsof1Nz7yfhqjTRbJJddXO5ZBjwFc7SezXPL/entP4e55Y86LmLZ1A2NsqJYRkAB3QAB4ACOEUbT+HueWPOntP4a55Y86GYBaMoH0baUGIBQIIHdS2Sc+vuB/kp7SezXPuDzo2k9mufcHnVThbL/fueaaBa8X7nmmmblR/pbn3U/FRtCuzXHup+KmTjptjAoKDrxjcpwkVaoouCpQBt3k96sMDwVV4oORRlUV25UsqFw+mdyVCB+Vc7Me1XPvp+GoNGVGXdUNlParn3x5U9my/mbnmDyqn8WgcKKhs34m55n7UG1/EXPN/ah1eiRvNZ9l/E3PN/ajZfxNzzah1pkUqzi1/v3PNNPZRH/XueaaHV6Mqhsifv7nnKp7Kn76556vOqdXBozqbTIbJIcdVP23FK/U1SO+ikO+nSp1BBVyQSAw+Y3hH70hdT/TXPuDzrQBAyoiqM+0/hrj3B50bSo/01x7g860RSoI7Qrs1x7g86mm+QtxTaGnlOI+slOGU+sYpFaqyXNg3cqClrcEKSr0VRoIFGbl2bmMP+muZUYAwjP86ZuSCAba4BOgwp+LvrG30NbIAAW4rDoSEyDnmDEiJ03Gu2+h7dDBZSpYlSTiyxDCSRu7zRPksm+SpakJZeUtOqQEyPZiro3KgJNtcAcSlPnWa66KQ/1qkurQpecEApniRv9tcnoS1OCVLISZjL0id5y+cuFDPpvbeWpUG3eQOKkiP1q015zfRLDbiHMbiltqCgpUTlpu+c+Nb4/wBqfCizImiTRnRFRvAxdwoKjwFLfTg8D4UTgxHgKUngKefA0TO6qcEmnPcKIPA0p476HAD3Cie4UUUMw5pGinQLOjOnR7KBU6WZ3UQeB8Khlm6TZXc9H3LDUY3WlJTJgSRvryf4Q8btt7qGEtpWopYS4CloEoyGJB+yo5YczrXv58D4Uez8qM2Svn7joQgjqbdgp651ZSMIlKiMH1kKGQndluNCuhLlYugtbS0OtXHVoWScDi14gRlpASe4zxr6D2Hwo9h8KGseHddDuFx/qWbZTS8SWm1KKQ1KG0hYhOoKDpGUQRnVbDo24tekS+t9K2lF4kKJJClrSQR3EJEjcQeNev7KPXQ1jwLXoQpZS3cM2qkpuG3EgkL9ERizwiZAGsk7yab/AERdOJSiGShtRwjF9cF3rM5SQMsogivepaUNYzdGW67To9i3dKSptMHDpr6h+g7gNK11zI3U5HGq1OHrRQKKCCrW3cWVLt2lKOpKASa4cs7cNq6u1tyuMgWk51F69eZdcAt1uoBgBDagRpvzBmTpwqlreqdSs3DJtwjDmswDI3TFGcyom2chzBZWSI+rKNc9/spotnCtOOysQnFnCBIEnPTXStRurYa3DI/yJ86Nrt+0sc0UMQbHa9mY5SfKjZLbszHKT5U9rtu0scwV0h5p0kNOtrI1CVAxRXGyWu+2Y5SfKg2lrutmOUnyq+RIB0mvMavbwIBes1EkSMIIjIHgeJ4HI5TAIuIq9aQtRZtrMpgABbQ1z4D1VM2jwVItejyCMwWog+GdWYuXlr+lti03hkrUrTXWQOHHeKrtdsNbhnmJ86JiVJi0QQrr7W0Bn0eraER7RVtktuzMcpPlS2u27SzzE+dAu7af5ljmJ86Lx22wy2SWmm0E6lCAJ8KpUk3LC1hKH2lKOgSsEn86rlUVMOIUtSAtJWkZpCgSPWK6gREZVif6MafUpSluAqViMK9Xh9Xd/wACJjodrUvOnIjPDnnPD5OdVOvRKE70p9opYB9keFQatlWzQRbKTBMqLgKtw4EcJrr/AFX22OWr4qC2AfZHhRhA0AqMXX22OWr4qIufts+xtXxUVeKKhF1ucZ5aviow3UZuM8s/FRMrwAKI4VCLnc4yPW2r4qMN196xyj8VBeO6nlWfDdfeM8o/FTi5+9Z5SvioL+qlUki4xDG60U7wGyCf/arTRYiq4YSopW80lQ1SpYBHsmjarbtDPMT51mdt31vrXbvEGUmMZI0I0MgZxpwpFi6U0lJdT1iXZlKiPRjQwJOunqz3EztWk3Vt2hjmp86NqtzpcM8xPnWVlq+DrIW6hSUgYxOahIkxh9m7PPuo6q/SY69tRVGRA9Eb4GH1/lQ2rSbu27SxzU+dParbtDPMT51kDN+G0gvp67HimfRwhMHKMxMGPzFdFrpAoZT1qcWFXWLAETPo7uE/ORG1adqtt1wwY/uJ86NrtTpcsH1ODzrIpnpIYsNy2AZgxpmI3cJ8afVXyl4m7tBAV6WQIHdEer5M1DatRu7btLHMHnSN3ajW5YH+RPnUW27s25QHh1ockuYsWU5jTh3fpXLqOkFEBq4SmG0gkicSt8COEeW+qbVo2u23XDPMHnT2u2mNoZ5ifOsxb6REnaUEZGSNNZ/7dPmaa2r2EYLkYwFTO+SMJiN0H9N8gbVrbeZdUUtuoWRmQlQMVSK5SoGYVMGNa6mjUePcMWTty+FrdS6paQohGpjICBmDOm/D3Vxdt2K7heN50LAw4UpJxZYTuz+rHzl6xYZLgcLSCsGQrCJ3eQrk2tupRUWGySSScIzJyoxfLyS10aUGH3FqKSApKM435xnPedI3VpQzY3CEW6HVmJP1SMU55yOAkd0Gtuy24EBlsCZjCOM10hhlseg0hOc5JAz+TQnlmd6OZddW4pSsStCIlJyzBju/M8aiehmoQhLisAnESAVKlMa7tP8AivSpyKNaxj/hzJfZdKlkspSlAyj0SDnl3Vynoq3SpJSVAhePIgT64FbdaeVQ1jErou3UtSzjlSirIj0SSSYyy1/SuHeimV2yGQ4sBvEUkwczxyrfRllVNYwJ6JZClHrHM1SICRGnd3ezQQJnr+E2spILgwkHIgTHsrdIoEUNYla26LVkNNklIJOYA1M7gBVqWVdZ0WOBSWgLBBJHekkHxFdbqN5qKjsyfvH+crzpG2H3j3OV51enVTEZxbJ+8e5yvOk5b+grA68FRl9Ks5+Nad1I0MPI619uErt7xavQBKHViZEnflGmu6gO3Agm2uVJKgAUvuCMgTMgbzHlqfW3j1+dPcKMYeaeuKFpLbyV9TjSescIn7PEkd2fdUNodStDRZfU4tPogvuJJG8xnl3/ACPX4+quhoKJY8cOvFZm0uwj0gPpnZJGn55Vps0reWtLzT7WEJgm4WcUj2Vs8qoNKNYSQwlCgoKcJH2nVEeBNVmhVKjT/9k="/>
          <p:cNvSpPr>
            <a:spLocks noChangeAspect="1" noChangeArrowheads="1"/>
          </p:cNvSpPr>
          <p:nvPr/>
        </p:nvSpPr>
        <p:spPr bwMode="auto">
          <a:xfrm>
            <a:off x="114300" y="-742950"/>
            <a:ext cx="876300" cy="1524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data:image/jpg;base64,/9j/4AAQSkZJRgABAQAAAQABAAD/2wBDAAkGBwgHBgkIBwgKCgkLDRYPDQwMDRsUFRAWIB0iIiAdHx8kKDQsJCYxJx8fLT0tMTU3Ojo6Iys/RD84QzQ5Ojf/2wBDAQoKCg0MDRoPDxo3JR8lNzc3Nzc3Nzc3Nzc3Nzc3Nzc3Nzc3Nzc3Nzc3Nzc3Nzc3Nzc3Nzc3Nzc3Nzc3Nzc3Nzf/wAARCAC5AGkDASIAAhEBAxEB/8QAGwAAAwEBAQEBAAAAAAAAAAAAAAEDBAIFBgf/xABBEAABAwIDBAYGCAUDBQAAAAABAgMRAAQSITEUQVGTBRNUYZHRInGBktLwIzJSU2ShseEVNERjgyRiwTNCQ6Lx/8QAFwEBAQEBAAAAAAAAAAAAAAAAAAECBf/EAB0RAQEAAwEAAwEAAAAAAAAAAAABERIhAiIxUYH/2gAMAwEAAhEDEQA/AP0eaU0pmisu2YzIG418sem70MpWHrdWJSQtWAAMmVjAolUTCQc438RX1FMHTM+NGfUtfP3N/fsJcWi4ZUgN26gS0AB1iiCcWKIAB7s6GOk7926ZY9AtvLbQl9CAoJJbKlTBjWIMx6Khwr6DPcTRnxPjRNb+vnW+k74NW5feaQl5tC3HiwQGQVLGk/7UjPTFJpsdLX6rplC2QWXHG0BxLZGpVJIOgUkAjhpvFfRDLefGlVTF/Xz9x0tdMdIXLS1IDKFoAIbnAnrGwcUwQYUriDqDka6e6Q6Qfvi10aUrb9IoUUDCYS0RJO6VqmM+Gle9mBqY9dLXWai4OBuoNOaKNAU65pxVVnW08VEouCkHd1YMVN0PMtqccuyEpEk9UnSmq+t0OLQ4vq8JjEtJAJy0O/6w8a6t7pi6Ciw6lcAEgaiRIkVGeMSr5KQ4U3rig3mrDbg7wPbnw4Gm1eB1aUpvnDiVhEW+U5jWO6vTHroM99DWohl/tSuWmn1L/a1ctNWFE0NUepf7WrlppdS/2tfLR5VpndvrCz0pZupxB4JBOWLfkDuniMtc41yqpyJvOrZWpLly+AkAlSWUEZyY07qmq8CVhCrm6kgEfQIMyBwT31tavLZ5fVtPJWqJhPCridRUMZYrcquEqU3c3ACTBxNISZ9qat1Dk/zj/ut/BV6KLhNptaCSp9xydywnLwAqtFOqrI5YWriip1kKKlBRknX1T/8Ad9CLJppKk2+JkqIJKDnl65rO830km4cWw4goWsQheYSnL58dTETSOmY9LqdO7iY+eAyzqMZ79NZtl9qufFPw0bKrtNz7yfhoaXcMszdJU64T/wCFAO4erfP5V1tOf8tdcv8AejWY5Fsof1Nz7yfhqjTRbJJddXO5ZBjwFc7SezXPL/entP4e55Y86LmLZ1A2NsqJYRkAB3QAB4ACOEUbT+HueWPOntP4a55Y86GYBaMoH0baUGIBQIIHdS2Sc+vuB/kp7SezXPuDzo2k9mufcHnVThbL/fueaaBa8X7nmmmblR/pbn3U/FRtCuzXHup+KmTjptjAoKDrxjcpwkVaoouCpQBt3k96sMDwVV4oORRlUV25UsqFw+mdyVCB+Vc7Me1XPvp+GoNGVGXdUNlParn3x5U9my/mbnmDyqn8WgcKKhs34m55n7UG1/EXPN/ah1eiRvNZ9l/E3PN/ajZfxNzzah1pkUqzi1/v3PNNPZRH/XueaaHV6Mqhsifv7nnKp7Kn76556vOqdXBozqbTIbJIcdVP23FK/U1SO+ikO+nSp1BBVyQSAw+Y3hH70hdT/TXPuDzrQBAyoiqM+0/hrj3B50bSo/01x7g860RSoI7Qrs1x7g86mm+QtxTaGnlOI+slOGU+sYpFaqyXNg3cqClrcEKSr0VRoIFGbl2bmMP+muZUYAwjP86ZuSCAba4BOgwp+LvrG30NbIAAW4rDoSEyDnmDEiJ03Gu2+h7dDBZSpYlSTiyxDCSRu7zRPksm+SpakJZeUtOqQEyPZiro3KgJNtcAcSlPnWa66KQ/1qkurQpecEApniRv9tcnoS1OCVLISZjL0id5y+cuFDPpvbeWpUG3eQOKkiP1q015zfRLDbiHMbiltqCgpUTlpu+c+Nb4/wBqfCizImiTRnRFRvAxdwoKjwFLfTg8D4UTgxHgKUngKefA0TO6qcEmnPcKIPA0p476HAD3Cie4UUUMw5pGinQLOjOnR7KBU6WZ3UQeB8Khlm6TZXc9H3LDUY3WlJTJgSRvryf4Q8btt7qGEtpWopYS4CloEoyGJB+yo5YczrXv58D4Uez8qM2Svn7joQgjqbdgp651ZSMIlKiMH1kKGQndluNCuhLlYugtbS0OtXHVoWScDi14gRlpASe4zxr6D2Hwo9h8KGseHddDuFx/qWbZTS8SWm1KKQ1KG0hYhOoKDpGUQRnVbDo24tekS+t9K2lF4kKJJClrSQR3EJEjcQeNev7KPXQ1jwLXoQpZS3cM2qkpuG3EgkL9ERizwiZAGsk7yab/AERdOJSiGShtRwjF9cF3rM5SQMsogivepaUNYzdGW67To9i3dKSptMHDpr6h+g7gNK11zI3U5HGq1OHrRQKKCCrW3cWVLt2lKOpKASa4cs7cNq6u1tyuMgWk51F69eZdcAt1uoBgBDagRpvzBmTpwqlreqdSs3DJtwjDmswDI3TFGcyom2chzBZWSI+rKNc9/spotnCtOOysQnFnCBIEnPTXStRurYa3DI/yJ86Nrt+0sc0UMQbHa9mY5SfKjZLbszHKT5U9rtu0scwV0h5p0kNOtrI1CVAxRXGyWu+2Y5SfKg2lrutmOUnyq+RIB0mvMavbwIBes1EkSMIIjIHgeJ4HI5TAIuIq9aQtRZtrMpgABbQ1z4D1VM2jwVItejyCMwWog+GdWYuXlr+lti03hkrUrTXWQOHHeKrtdsNbhnmJ86JiVJi0QQrr7W0Bn0eraER7RVtktuzMcpPlS2u27SzzE+dAu7af5ljmJ86Lx22wy2SWmm0E6lCAJ8KpUk3LC1hKH2lKOgSsEn86rlUVMOIUtSAtJWkZpCgSPWK6gREZVif6MafUpSluAqViMK9Xh9Xd/wACJjodrUvOnIjPDnnPD5OdVOvRKE70p9opYB9keFQatlWzQRbKTBMqLgKtw4EcJrr/AFX22OWr4qC2AfZHhRhA0AqMXX22OWr4qIufts+xtXxUVeKKhF1ucZ5aviow3UZuM8s/FRMrwAKI4VCLnc4yPW2r4qMN196xyj8VBeO6nlWfDdfeM8o/FTi5+9Z5SvioL+qlUki4xDG60U7wGyCf/arTRYiq4YSopW80lQ1SpYBHsmjarbtDPMT51mdt31vrXbvEGUmMZI0I0MgZxpwpFi6U0lJdT1iXZlKiPRjQwJOunqz3EztWk3Vt2hjmp86NqtzpcM8xPnWVlq+DrIW6hSUgYxOahIkxh9m7PPuo6q/SY69tRVGRA9Eb4GH1/lQ2rSbu27SxzU+dParbtDPMT51kDN+G0gvp67HimfRwhMHKMxMGPzFdFrpAoZT1qcWFXWLAETPo7uE/ORG1adqtt1wwY/uJ86NrtTpcsH1ODzrIpnpIYsNy2AZgxpmI3cJ8afVXyl4m7tBAV6WQIHdEer5M1DatRu7btLHMHnSN3ajW5YH+RPnUW27s25QHh1ockuYsWU5jTh3fpXLqOkFEBq4SmG0gkicSt8COEeW+qbVo2u23XDPMHnT2u2mNoZ5ifOsxb6REnaUEZGSNNZ/7dPmaa2r2EYLkYwFTO+SMJiN0H9N8gbVrbeZdUUtuoWRmQlQMVSK5SoGYVMGNa6mjUePcMWTty+FrdS6paQohGpjICBmDOm/D3Vxdt2K7heN50LAw4UpJxZYTuz+rHzl6xYZLgcLSCsGQrCJ3eQrk2tupRUWGySSScIzJyoxfLyS10aUGH3FqKSApKM435xnPedI3VpQzY3CEW6HVmJP1SMU55yOAkd0Gtuy24EBlsCZjCOM10hhlseg0hOc5JAz+TQnlmd6OZddW4pSsStCIlJyzBju/M8aiehmoQhLisAnESAVKlMa7tP8AivSpyKNaxj/hzJfZdKlkspSlAyj0SDnl3Vynoq3SpJSVAhePIgT64FbdaeVQ1jErou3UtSzjlSirIj0SSSYyy1/SuHeimV2yGQ4sBvEUkwczxyrfRllVNYwJ6JZClHrHM1SICRGnd3ezQQJnr+E2spILgwkHIgTHsrdIoEUNYla26LVkNNklIJOYA1M7gBVqWVdZ0WOBSWgLBBJHekkHxFdbqN5qKjsyfvH+crzpG2H3j3OV51enVTEZxbJ+8e5yvOk5b+grA68FRl9Ks5+Nad1I0MPI619uErt7xavQBKHViZEnflGmu6gO3Agm2uVJKgAUvuCMgTMgbzHlqfW3j1+dPcKMYeaeuKFpLbyV9TjSescIn7PEkd2fdUNodStDRZfU4tPogvuJJG8xnl3/ACPX4+quhoKJY8cOvFZm0uwj0gPpnZJGn55Vps0reWtLzT7WEJgm4WcUj2Vs8qoNKNYSQwlCgoKcJH2nVEeBNVmhVKjT/9k="/>
          <p:cNvSpPr>
            <a:spLocks noChangeAspect="1" noChangeArrowheads="1"/>
          </p:cNvSpPr>
          <p:nvPr/>
        </p:nvSpPr>
        <p:spPr bwMode="auto">
          <a:xfrm>
            <a:off x="114300" y="-742950"/>
            <a:ext cx="876300" cy="1524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ata:image/jpg;base64,/9j/4AAQSkZJRgABAQAAAQABAAD/2wBDAAkGBwgHBgkIBwgKCgkLDRYPDQwMDRsUFRAWIB0iIiAdHx8kKDQsJCYxJx8fLT0tMTU3Ojo6Iys/RD84QzQ5Ojf/2wBDAQoKCg0MDRoPDxo3JR8lNzc3Nzc3Nzc3Nzc3Nzc3Nzc3Nzc3Nzc3Nzc3Nzc3Nzc3Nzc3Nzc3Nzc3Nzc3Nzc3Nzf/wAARCAC5AGkDASIAAhEBAxEB/8QAGwAAAwEBAQEBAAAAAAAAAAAAAAEDBAIFBgf/xABBEAABAwIDBAYGCAUDBQAAAAABAgMRAAQSITEUQVGTBRNUYZHRInGBktLwIzJSU2ShseEVNERjgyRiwTNCQ6Lx/8QAFwEBAQEBAAAAAAAAAAAAAAAAAAECBf/EAB0RAQEAAwEAAwEAAAAAAAAAAAABERIhAiIxUYH/2gAMAwEAAhEDEQA/AP0eaU0pmisu2YzIG418sem70MpWHrdWJSQtWAAMmVjAolUTCQc438RX1FMHTM+NGfUtfP3N/fsJcWi4ZUgN26gS0AB1iiCcWKIAB7s6GOk7926ZY9AtvLbQl9CAoJJbKlTBjWIMx6Khwr6DPcTRnxPjRNb+vnW+k74NW5feaQl5tC3HiwQGQVLGk/7UjPTFJpsdLX6rplC2QWXHG0BxLZGpVJIOgUkAjhpvFfRDLefGlVTF/Xz9x0tdMdIXLS1IDKFoAIbnAnrGwcUwQYUriDqDka6e6Q6Qfvi10aUrb9IoUUDCYS0RJO6VqmM+Gle9mBqY9dLXWai4OBuoNOaKNAU65pxVVnW08VEouCkHd1YMVN0PMtqccuyEpEk9UnSmq+t0OLQ4vq8JjEtJAJy0O/6w8a6t7pi6Ciw6lcAEgaiRIkVGeMSr5KQ4U3rig3mrDbg7wPbnw4Gm1eB1aUpvnDiVhEW+U5jWO6vTHroM99DWohl/tSuWmn1L/a1ctNWFE0NUepf7WrlppdS/2tfLR5VpndvrCz0pZupxB4JBOWLfkDuniMtc41yqpyJvOrZWpLly+AkAlSWUEZyY07qmq8CVhCrm6kgEfQIMyBwT31tavLZ5fVtPJWqJhPCridRUMZYrcquEqU3c3ACTBxNISZ9qat1Dk/zj/ut/BV6KLhNptaCSp9xydywnLwAqtFOqrI5YWriip1kKKlBRknX1T/8Ad9CLJppKk2+JkqIJKDnl65rO830km4cWw4goWsQheYSnL58dTETSOmY9LqdO7iY+eAyzqMZ79NZtl9qufFPw0bKrtNz7yfhoaXcMszdJU64T/wCFAO4erfP5V1tOf8tdcv8AejWY5Fsof1Nz7yfhqjTRbJJddXO5ZBjwFc7SezXPL/entP4e55Y86LmLZ1A2NsqJYRkAB3QAB4ACOEUbT+HueWPOntP4a55Y86GYBaMoH0baUGIBQIIHdS2Sc+vuB/kp7SezXPuDzo2k9mufcHnVThbL/fueaaBa8X7nmmmblR/pbn3U/FRtCuzXHup+KmTjptjAoKDrxjcpwkVaoouCpQBt3k96sMDwVV4oORRlUV25UsqFw+mdyVCB+Vc7Me1XPvp+GoNGVGXdUNlParn3x5U9my/mbnmDyqn8WgcKKhs34m55n7UG1/EXPN/ah1eiRvNZ9l/E3PN/ajZfxNzzah1pkUqzi1/v3PNNPZRH/XueaaHV6Mqhsifv7nnKp7Kn76556vOqdXBozqbTIbJIcdVP23FK/U1SO+ikO+nSp1BBVyQSAw+Y3hH70hdT/TXPuDzrQBAyoiqM+0/hrj3B50bSo/01x7g860RSoI7Qrs1x7g86mm+QtxTaGnlOI+slOGU+sYpFaqyXNg3cqClrcEKSr0VRoIFGbl2bmMP+muZUYAwjP86ZuSCAba4BOgwp+LvrG30NbIAAW4rDoSEyDnmDEiJ03Gu2+h7dDBZSpYlSTiyxDCSRu7zRPksm+SpakJZeUtOqQEyPZiro3KgJNtcAcSlPnWa66KQ/1qkurQpecEApniRv9tcnoS1OCVLISZjL0id5y+cuFDPpvbeWpUG3eQOKkiP1q015zfRLDbiHMbiltqCgpUTlpu+c+Nb4/wBqfCizImiTRnRFRvAxdwoKjwFLfTg8D4UTgxHgKUngKefA0TO6qcEmnPcKIPA0p476HAD3Cie4UUUMw5pGinQLOjOnR7KBU6WZ3UQeB8Khlm6TZXc9H3LDUY3WlJTJgSRvryf4Q8btt7qGEtpWopYS4CloEoyGJB+yo5YczrXv58D4Uez8qM2Svn7joQgjqbdgp651ZSMIlKiMH1kKGQndluNCuhLlYugtbS0OtXHVoWScDi14gRlpASe4zxr6D2Hwo9h8KGseHddDuFx/qWbZTS8SWm1KKQ1KG0hYhOoKDpGUQRnVbDo24tekS+t9K2lF4kKJJClrSQR3EJEjcQeNev7KPXQ1jwLXoQpZS3cM2qkpuG3EgkL9ERizwiZAGsk7yab/AERdOJSiGShtRwjF9cF3rM5SQMsogivepaUNYzdGW67To9i3dKSptMHDpr6h+g7gNK11zI3U5HGq1OHrRQKKCCrW3cWVLt2lKOpKASa4cs7cNq6u1tyuMgWk51F69eZdcAt1uoBgBDagRpvzBmTpwqlreqdSs3DJtwjDmswDI3TFGcyom2chzBZWSI+rKNc9/spotnCtOOysQnFnCBIEnPTXStRurYa3DI/yJ86Nrt+0sc0UMQbHa9mY5SfKjZLbszHKT5U9rtu0scwV0h5p0kNOtrI1CVAxRXGyWu+2Y5SfKg2lrutmOUnyq+RIB0mvMavbwIBes1EkSMIIjIHgeJ4HI5TAIuIq9aQtRZtrMpgABbQ1z4D1VM2jwVItejyCMwWog+GdWYuXlr+lti03hkrUrTXWQOHHeKrtdsNbhnmJ86JiVJi0QQrr7W0Bn0eraER7RVtktuzMcpPlS2u27SzzE+dAu7af5ljmJ86Lx22wy2SWmm0E6lCAJ8KpUk3LC1hKH2lKOgSsEn86rlUVMOIUtSAtJWkZpCgSPWK6gREZVif6MafUpSluAqViMK9Xh9Xd/wACJjodrUvOnIjPDnnPD5OdVOvRKE70p9opYB9keFQatlWzQRbKTBMqLgKtw4EcJrr/AFX22OWr4qC2AfZHhRhA0AqMXX22OWr4qIufts+xtXxUVeKKhF1ucZ5aviow3UZuM8s/FRMrwAKI4VCLnc4yPW2r4qMN196xyj8VBeO6nlWfDdfeM8o/FTi5+9Z5SvioL+qlUki4xDG60U7wGyCf/arTRYiq4YSopW80lQ1SpYBHsmjarbtDPMT51mdt31vrXbvEGUmMZI0I0MgZxpwpFi6U0lJdT1iXZlKiPRjQwJOunqz3EztWk3Vt2hjmp86NqtzpcM8xPnWVlq+DrIW6hSUgYxOahIkxh9m7PPuo6q/SY69tRVGRA9Eb4GH1/lQ2rSbu27SxzU+dParbtDPMT51kDN+G0gvp67HimfRwhMHKMxMGPzFdFrpAoZT1qcWFXWLAETPo7uE/ORG1adqtt1wwY/uJ86NrtTpcsH1ODzrIpnpIYsNy2AZgxpmI3cJ8afVXyl4m7tBAV6WQIHdEer5M1DatRu7btLHMHnSN3ajW5YH+RPnUW27s25QHh1ockuYsWU5jTh3fpXLqOkFEBq4SmG0gkicSt8COEeW+qbVo2u23XDPMHnT2u2mNoZ5ifOsxb6REnaUEZGSNNZ/7dPmaa2r2EYLkYwFTO+SMJiN0H9N8gbVrbeZdUUtuoWRmQlQMVSK5SoGYVMGNa6mjUePcMWTty+FrdS6paQohGpjICBmDOm/D3Vxdt2K7heN50LAw4UpJxZYTuz+rHzl6xYZLgcLSCsGQrCJ3eQrk2tupRUWGySSScIzJyoxfLyS10aUGH3FqKSApKM435xnPedI3VpQzY3CEW6HVmJP1SMU55yOAkd0Gtuy24EBlsCZjCOM10hhlseg0hOc5JAz+TQnlmd6OZddW4pSsStCIlJyzBju/M8aiehmoQhLisAnESAVKlMa7tP8AivSpyKNaxj/hzJfZdKlkspSlAyj0SDnl3Vynoq3SpJSVAhePIgT64FbdaeVQ1jErou3UtSzjlSirIj0SSSYyy1/SuHeimV2yGQ4sBvEUkwczxyrfRllVNYwJ6JZClHrHM1SICRGnd3ezQQJnr+E2spILgwkHIgTHsrdIoEUNYla26LVkNNklIJOYA1M7gBVqWVdZ0WOBSWgLBBJHekkHxFdbqN5qKjsyfvH+crzpG2H3j3OV51enVTEZxbJ+8e5yvOk5b+grA68FRl9Ks5+Nad1I0MPI619uErt7xavQBKHViZEnflGmu6gO3Agm2uVJKgAUvuCMgTMgbzHlqfW3j1+dPcKMYeaeuKFpLbyV9TjSescIn7PEkd2fdUNodStDRZfU4tPogvuJJG8xnl3/ACPX4+quhoKJY8cOvFZm0uwj0gPpnZJGn55Vps0reWtLzT7WEJgm4WcUj2Vs8qoNKNYSQwlCgoKcJH2nVEeBNVmhVKjT/9k="/>
          <p:cNvSpPr>
            <a:spLocks noChangeAspect="1" noChangeArrowheads="1"/>
          </p:cNvSpPr>
          <p:nvPr/>
        </p:nvSpPr>
        <p:spPr bwMode="auto">
          <a:xfrm>
            <a:off x="114300" y="-742950"/>
            <a:ext cx="876300" cy="1524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imagesCAC4XW9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67200"/>
            <a:ext cx="2438400" cy="2590800"/>
          </a:xfrm>
          <a:prstGeom prst="rect">
            <a:avLst/>
          </a:prstGeom>
        </p:spPr>
      </p:pic>
      <p:pic>
        <p:nvPicPr>
          <p:cNvPr id="4" name="Picture 2" descr="http://t0.gstatic.com/images?q=tbn:ANd9GcRAdLiJxw5mUNz6chHAVNrmRj8cD4gm8tnFjtQ-Nb39xFhNcnDzj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4267200"/>
            <a:ext cx="2514600" cy="2590800"/>
          </a:xfrm>
          <a:prstGeom prst="rect">
            <a:avLst/>
          </a:prstGeom>
          <a:noFill/>
        </p:spPr>
      </p:pic>
      <p:sp>
        <p:nvSpPr>
          <p:cNvPr id="5" name="AutoShape 4" descr="data:image/jpg;base64,/9j/4AAQSkZJRgABAQAAAQABAAD/2wCEAAkGBhQSERQUEhQWFBQUFh4XFhcWFhcdGBgdHBwXFhwcHBkfHSYeGBwjGRQUHy8gIygqLiwsFR4xNTAqNSYrLCkBCQoKDgwOGg8PGjUgHyI1LjUsKSopLSwvLSkqKSkqLCksNSwpKSksLCksLCwsKTUtKSwpLCwsKjQsLCw0NSwsKf/AABEIAHgAeAMBIgACEQEDEQH/xAAcAAACAgMBAQAAAAAAAAAAAAAABwEGAwQFCAL/xABDEAACAQMABgUJBgMGBwAAAAABAgMABBEFBhIhMUEHEyJRcTJCUmFigZGhsRQjM4KS0RZywhU1Q1SywRclNDZTc6L/xAAaAQACAgMAAAAAAAAAAAAAAAAAAwIFAQQG/8QAMREAAQIFAQUGBQUAAAAAAAAAAAECAwQFESExEhMjQaEiMlFhgbEUQnHh8BUkM5Hx/9oADAMBAAIRAxEAPwB40UVGaAJqM1hu7xIkZ5GCooyWJwAKU2t3Sw8hMdnmNOBlI7bfyjzR6+PhUXORuptysnFmnWYnryGPpzWy2tB99Kqnkg3ufyjf8aoulOmkbxbwZ9qVv6V/eqFojV65vXPVI0hJ7TseyD7Tnn86YGh+hddxuZiT6MQwP1HefcBS9p7tC6+DkZT+d207wKzc9K1+3B0QdyoPqcmtT/iPpD/MN+lP2ps2nRrYRj8AN63LMfrW7/BdljH2WH9Ao2H+JH9RkW4bB6IKS26Vr9eLo47mjH1GKsei+mneBcQY9qI/0t+9Wu76NbCT/AC+tCyn61V9MdC64JtpiD6MoyP1DePeDRZ6c7mUmKbHw5mz+eRd9B62W12PuZQzc0O5x+U767Ga84aX1eubJx1qNGc9l1PZJ9lxz+dW/VLpYeMiO8zInASjy1/mHnD18fGspE5KJmKQuzvJZ223qOCprBaXaSorxsGRhlWByCKzU0obWwpNFFFABWC8u1iRnkYKqjLE8ABWY0oOljW4ySfZIm7EZ+9I85uIXwX6+FRc7ZS5tycq6ZioxvqvkcPXjXl76QquVt1PYX0sec3r7hyrtaj9GBmCzXYKxnesfBnHe3or6uJ9XM6MNRhMRdTrmNT90p4OR5x71B4d58N7hApbG37Ti5np5ss34aWxbVTDaWaRKEjUIi7gqjAHurNipopxzardbqFFFFABUUUGgDDd2iSqUkUOjDBVhkH3UkukfVOCzlUwSfib+pOSyesH0Sd2/f48mTrvruljHgYedx2E7vabuH1pLwQXF/c4GZZpTkk/Mk+ao+VJiKmh0dHgxWXjOdss9zr6j68PYyBWy1ux7aej7S9x7xzp62l0sqK6MGVhlSOBBpLa59HDWUEcqMZFAAm3eSx84dynh6t3fu3+ifW4xyfZJT2JDmInzW4lfBvqPXQxVauypOoS8KahrNS/LUcAooFFOOZONrZpwWlpLN5wXCDvY7l+e/3UidXtEPe3aRZJMjbUjcwPKZvHj7zV96atKboIBzzK3u7K/wBXwr66F9DjZmuCN5IiTwHab4kqPy0l3adY6WUX4SRdH+Z2nsMq0tVjRUQBVQBVA5AbhWeoozTjmlW+VJoqM0UATRUZozQAVVdeNeEsY8DDzuOwnd7Tdy/WjXfXdLGPAw87jsJ3e03cPrSXt4Li/ucDMs0pySeXrPoqPlilvfbCF1TqdveNGwxOv2Jt4Li/ucDMs0pySfqTwVRTw1P1OjsItle1Kw+8kxvJ7h3KOQo1P1PjsYtle1K34kmN7HuHco5CrCDQxlsqRqNR3/Dh4YnUw3losqMjjaVwVYHmDurztrDoh7K7eLJBjbajbnjylbx4e8V6PNK/po0P2YbgDeCYn8D2l+BDD81ERLpclRpjdx92ujsepeNUtOC7tIpubLhx3MNzfMfOiqL0K6U/HgJ4YkX39lvovxqKk1bpc0J6BuI7mcuX0K70rXW1pFxyRFUfDaPzJra0/rfLorQdmtt2ZroudsgHZAOWIB3Z7SDf3muV0j/3lcfzD/SK1+mP+7tD4/8AHJ/pgpbO8pcVHsyMFqeXscg6+aWsWtZ3u2lW4j65Udiyldpk2WBHZOUPk94313NJdJN62m444rh1tpZ7fEeFxsSCJivk54Oa3be30M2j9G/2o7rL9l7GyZMbHWSeiMeVtVQtcF/5uRZZPahFtjyvw4uq48/I4045wu/8fX38QNbfaX6gXTJ1eFxsgnA4Zqt6B1405ezdTbXMskmyW2fuhuGMnJAHMVz9VhMNNxC5z1/2g9btYzt79rON2c1paiPfC7zo0E3Gw3DYzs7tryt3dQA0+lTXG/sbXRqLM0Vy8RNwRsElgIxv3EeUX4VV9CdJOkWiuEluZesygjbCZUq/bHk81yPdW10swyz3Vks+RJFZxmbh+I2Wcbt2cjwrm6PsHuZxHGAZJnOBuAySWJ9Q3k+6lPfbCF3TqdveNGwxOpP313OBlpZ5TgZI2mODuycDgKxR6ZvdHaRjt1doCzQiZBsE9oqSpbB3YbkedfepTsusMETHPU3Eke7gdkSLn34r76Sv+5D/AO6D6R1ljLZUhUajv+FCwxOp3NU+ky7/ALd+z3Fwz273EkIQ7OBlmVOAzuIUVj1S6Ub1Z9IPPM0yW9vI8cbBdnbEiInAA4G138KoV9A5v72WM4a3mknH5Jhv92QfdWXVufbTSj4xtWjNjuzPCf8AemFOdUa56XngnvReuqQyIjKG2d8m1s7KAbOBs8+/nTG0XrFJpTV2eSfDTQtsswGNooUYNjv2W+VLXVHTAt9GXZe1W7ia4hEiuXCrhZCpJXf5WB76ZWo2l4rjQd+0NtHaopddiNmYE9Wh2iW353ge6sLoPl1tFYqeKe5x+im62NIoOTo6n4bX1UVNafRx/eVtj0j/AKWopcLQta6n7lF8UQ2+la12NIueTojD4bP1U1i1z0BNfaEsZbdGla1Lo6IMtsnAJAG84KLw76tHTVov8CcDhmJj49pf6vjX10L6Y7M1uTvBEi+B7LfAgH81YTD1NiOm/prHJ8v+CbktLrSRs7aG2k27eLqM4bB7bvtMSAIwNrG88j4V3tJ6qXEenogsEzRxT2y9YIn2CIxCpbaxjHZJ416WFRTjmzzl/YVx/EjSdRN1f2xzt9VJs4y2/axjHrqval3N3o6765YurfYK4mjcbm7lOCeHGvQuvGvCWMeBh53HYTu9pu5frSXgguL+5wMyzSnJJ+pPmqB/tSnvthC6p1O3vGjYYnX7GP768nydqWWVhk4J4kLk4G5RkeoCtrROg7q009ADFK8UNwE6xYpNghhsls4xjt8c8qdep+p8djFhe1K34knNj3DuUchVhxWWMtlSNQqO/wCHCwxOp5z1Y0DcLrL1rQTCP7ZM22YnCYJlwdrGMHI319dIeg7h9YTIkEzR9bCdtYnK7hHntAY3Yr0VijFMKc886mapzS6W0gksMqRzxXSB3jcL22OyQxGO4iuNqHqVdyfb4TBKjSWbqm3G6qzLJEwXaIAydkivT+KMUAeTdDRXf2W60elnK7zvG7dlw0fVbTEFdnnnmRw55q9akQyWur9+Jo3iZ59lQ6MpO0sQyAwGRuNPjFLDpo0x2YbcHeSZX8B2V+JLH8tRetkN2QhLFmGN8/bJWeim229IofQR2Pw2fqRRVj6FtF7p5yOOIl93ab+j4UVGGnZNqsxN5NLblgvWtmgxd2ksPNhlD3MN6/MY99IjV7S72V2kuDmNtmReZHksvjx+FejzSf6WNUTHJ9rjHYkOJQPNbk3g31HrrEROaD6RMNu6Wid13v8AcbVpdrIiuhDK4DKRzB4VW9d9d0sY8DDzsOwnd7Tdy/Wltqp0jyWdvJCV6znDk7kJ4g9688Dn47uBBBcX9zgZlmlOST9T6Kj5VhYmMDYNHVkVzoy2Y3qEEFxf3OBmWaU5JPLvJ9FRTx1P1PjsYtle1K34kmN5PcO5R3Uan6nx2EWyuGkb8STG8nuHco5CrDipMZbKmpUajv8Ahw8MTqAqaKKYU4UUUUAFRU1BoAw3d2sSM7kKqAsxPIDea87aw6Xe9u3lwSZG2Y1548lV8eHvJq3dJ+vAmJtYGzGp+9YeeR5o71B4958K+uijVEySfa5R2IziIHzm5t4L9fCkvXaXZQ6eRhJIwHTMXVdE/PEY+qWgxaWkUPnKuXPex3t8z8qK7AopxzT3q9yuXVQrDd2qyoyOoZGGGU8CDWeigii2ygg9eNR3sZNpctbsew/NfZb19x5+NbnRxrlDZMyTRgLIR98Bll9Td6+HD18nTd2iyoySKGRhgqwyCKU2t3RO8ZMlnmROJiPlr/KfPHq4+NIVitW7TppaoQ5qF8PNLbzGzaXaSoHjYOrbwynIPvrNmvOGiNYbmyc9U7RkHtIw7JPtIefzpgaI6aF3C5hIPNojkfpO8e4mpJERdTTmKNGh5h9pPIaFFVe06SbCT/HC+pwyn6Vu/wAZ2X+ah/WKZdCsWXitwrF/pTt1GarF30k2EY/HDepAzH6VV9L9NC4ItoST6UpwP0jefeRWFeiDoUhMRe6xfXAybu7SJC8jKiqMlmOAPfSk146TzMGgtCVjO5peDOO5ear6+J9VVHS+sNzeuOtdpCT2UUdkH2UHP51cNUeid5CJLzMacRED22/mPmj1cfClq9XYaXUKRgSKb2ZddeSfmpwtR9R3vpAzArbqe23peyvr7zy8ae1paLGioihUUYVRwAFFpaJEipGoVFGFUDAArPU2t2Snnp582+64RNECiiipmgFFFFAEYoxRRQBx9OapW12PvolZuTjc4/MN9UXSnQtxNvPj2ZV/qX9qiioq1F1NuDPR4HcdjwK7ddFN+nBEf1q4+hwa1P8AhxpDP/Tt+pP3ooqG6aWKV2ZTVEX0Nu26Kb9+KIg72kH0GTVj0X0LDINxPn2Ylx/9N+1FFZSG0S+szUTF7fRC9aD1StrQfcxKrc3O9z+Y767GKKKYVj3ueu05bqFTRRQQCiiigD//2Q=="/>
          <p:cNvSpPr>
            <a:spLocks noChangeAspect="1" noChangeArrowheads="1"/>
          </p:cNvSpPr>
          <p:nvPr/>
        </p:nvSpPr>
        <p:spPr bwMode="auto">
          <a:xfrm>
            <a:off x="114300" y="-558800"/>
            <a:ext cx="1143000" cy="1143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g;base64,/9j/4AAQSkZJRgABAQAAAQABAAD/2wBDAAkGBwgHBgkIBwgKCgkLDRYPDQwMDRsUFRAWIB0iIiAdHx8kKDQsJCYxJx8fLT0tMTU3Ojo6Iys/RD84QzQ5Ojf/2wBDAQoKCg0MDRoPDxo3JR8lNzc3Nzc3Nzc3Nzc3Nzc3Nzc3Nzc3Nzc3Nzc3Nzc3Nzc3Nzc3Nzc3Nzc3Nzc3Nzc3Nzf/wAARCACMAIwDASIAAhEBAxEB/8QAHAAAAgEFAQAAAAAAAAAAAAAAAAcGAQIEBQgD/8QASRAAAQMDAQUEBgUHCgYDAAAAAQIDBAAFEQYHEiExUUFhgZETInGhscEUIzJCUhUkQ2JydZIIMzQ2U4Kis7TRFjhzdLLwk+Hx/8QAGgEAAgMBAQAAAAAAAAAAAAAAAAMCBQYBBP/EADIRAAIBAgUBBgQFBQAAAAAAAAABAgMEBREhMUESExRRYeHwIjJxoTOxwdHxFSMkgZH/2gAMAwEAAhEDEQA/AHjRRRQAUVQ1iXK5RLXDXLnyEMsI5rUfcOp7qDqTbyRl5ArWXi/WqythdymssE8kKOVK9iRxNK/VG02bNUuPYgYkfiPTqH1qx3difefZUESJM+V6oekyXT3rWs/E0qVVbIu7XBJzXXWfSvv6DVue1mC0VJtlvekYOAt5QbSfDifhUelbU788T9HZhMJ7AGyojxJ+VY9p2a6gnhK5CGoLZ7X1ZV/CPmRUnh7JIaQDNukhxXaGW0oHvzUf7jPVlhNvo/if/fQiKto2qFHInNjuEdH+1erO0vUzZ9aRGcHRcdPyxU6Tss0+BgrnK7/TAfKvJ/ZRZFj6mXOaP7aVfFNHTU8TivcKenZ/Y0UHa1NSQLhbGHR2qYcKD5HPxqW2faLp+4kIdfXCdP3ZSd0fxDI99RK47JZjaSq3XJp7oh9BQfMZ+FQ28abvFkJNxgutIz/PAbzZ/vDh50dU47klaYZd6UpZP3wzott1DiAttaVJUMpUk5BHdV4rnOw6lutgcCrfJUGs5LC/WbV4dnhg03NI69t9/KIz/wCaTz+iWfVc/YV2+w8fbTI1FIrLzCq1supfFHxRMaKtB76uqZVhRRRQAVTNVrDutwjWuA/NmL3GGUlSj8h1J5Cg6k28luYepdQQtP25UuarubaT9pxXQf79lInUuop+opxkTV4Qkn0TCT6jY7u/qTxPuo1Rf5WorouZJylv7LLWeDaOnt6ntPhU12d6ETJQ1d721lo+tHjKH2uild3QeJpDbqPJGot7ejhtHtq2s37yX6s0uj9ATb7uSppVEgK4hRT67o/VHYO8+Gab1k09bLGx6O2xkNH7znNa/ao8TWySkAYAq+mxgolJd4hWupfE8l4FN2jFVoqR4SmKMVWigCmKtW2laSlQBSRggjIIq+igCAap2a2+4pW/Z92FK57gH1Th7x932jypS3S2zbPNVEnsKYfQc4PaOwg9o7xXR9xnRrfDdlzHktMNJ3lLV2f+9KQ+ttVO6muCVhHoobGQw2QN7jzJPU9Oz3lNRRWvJpcGuLmpLolrBcvgmGgNoCnFt2q/O5UcJYlrPM9iVnr0PnTRBzXLqm1pShS0KCVglJIwFDOOHXjTd2XavVPaTZrk5vSmk/UOKPF1A7D1UPePYa7TnwxeLYbGCdeitOUMYUVQHhRmmmeA0nNrWojNuIs0Vf5vFO8+QeC3Mcv7o957qaGo7oiy2SZcFjJZbJQn8SuSR4kiudAH58wJ4uyJDmO9a1H5k0qrLTJF5glqpzdee0fz9CWbNdLC+3Iy5qN6BFUN5JHB1fYn2dp8B208UpAAAGK1mmbO1Y7NGt7WCWk+ur8az9o+J+VbWpwj0o8OIXbuqzlwtgoooqR4QooooAKKKKACsS4zo1uiOy5rqWmGk5WtXZ/70ouE6Nb4jsqY6lphpO8pajwApF611dJ1LM3UbzVvaV9Uzn7X6yu/4eZMZy6Ue+wsJ3c8tordhrXV0nUsvdTvNW9pX1LPX9ZXf8PMnL0Fot3UL4lzApu2Nq4nkXiPup7up8OfI0Fot3UL4lzQpu2Nq9ZQ4F4j7qe7qfDnyd0VhqMy2xHbQ202kJQhAwEjoKXCLk+qRb319TtKfdrbfl+HqRzV2k4l6sQhxmm2X4yfzQpGAggfZ/ZPI+fZSLadlWyelxBUxKjOZGeaFJPbXThpO7XbEIdzZuzCcNS/UexyDgHPxHwNdqx0zQjBrv43b1HmpbfX1GXpa9NX6yxp7eEqWMOI/AscFDz92K29J3Y9eTGuz9qdVhqWn0jYPY4kcfNP/iKcQ9lThLqWZWX9t3a4lDjj6C220XAtWyDbkq/n3S6sZ5pSOHvUPKorsptgn6qQ+tOWobZeOfxfZT8SfCsjbDIL2qGmM8GIqRjvJJPyrM2eTmdOaP1BqGQjfDJACRwKykcE571LApXzVC6X+PhOa3l+voN5JA7arkda5hVrrX2oFXC4Q7m6yxBb9O83HKW0NI3sDA5q59uTUgs+1S+zNCX1L0oJu9vbZdYlpbTlaFOoQreSRu5G9zxyPUZp5mR/5opC6H19qi6af1bKnXRTr0C3h2Mr0LY9GvKuOAnjyHPNazSu0jV0+Pf1y7wpxUW1uPs/UNDdcC0AHgnjwUedAHRtGa5et20baNc3lM224SpTiE7ykR4LS1BOcZwEcuIph7QNX6hsOzvTktuW5FvEzc+krWyjf4NkqBSpOB6xT2UAN48qxLhPj26I7LmvJajtJ3lrUeVc76T2paqXqOA3erupcFa/rkqjtp9UpPHIRnoapO1DfbvEaZvVyclbh3wncShIPsSBnHf31CU1FHvsbCd3PTSK3fvk2utdXSdTTN1O8zb2lfUsk8T+srv+HmTlaC0W7qF8S5oU3bGzxPIvEfdT3dT4c+UUdhzPydJmIiyRHbjrcEn0Ki0CnkCrlz4Vm6a2hapOn7+Rcwj6BBbXFSiO0kNEvto4AJx9lRHHrS4xcn1SLe+voWdPu1tvz5ep0bGjsxmEMR20ttNpCUISMBIHICvXhSO2c7Rb5d7Tqdq6XAvTotuXKhueiQko3UqzwAAPEoPEHtrH0BtNvi4Gobjf5qpzcCEl1lotoQC4VhIGUpHMkCnmZeo+SR1qPa7tguulp8cJCnEN+ma/aRxHngjxpADW20C/IuNziXZ9DEFsPPpjlLaGkk4GBzPvPA0ydiuurjqj6ba74tMiRHbDrb+6ApaCcEKA4HBI447Tmh6k6c3TmprdC+s05VtusOe2eLDyXPaAePuzXSragtCVJOUqGQeorme5RvodylxSODL62/AKIroLSMkzNL2p9RypUVAUepAwfhSaTybRocegpRp1Vz/IoNqKidazc9iGh/gFZTiQnYVfCOapHH/5Gq8dq7Rb1k+o/pGGlDyx8qvaKn9iepGGxvKaeCiB2DebV8AfKuR/EZK9WeF02vIjmxiznUEfVNpS/wCgMuChv0pTvbvr88ZGa2mo9mLmitGX+4KuqZgdjtM+jEcox9e2c53j0qJ6ElsxdPaxS5IQy67bUpaClhJWd8cE9T7KwbCuS/p7VK3HHXG0QWgSpRIBMlrHP2GnmZMKxajl2S33eFGaYW3dI/0d4uA5SnjxTgjjx7c1n6I/omqP3I7/AJjVbTZ3Gjv6Y1s4+w04tq2BTaloCig5VxBPI+ytXoj+iap/cjv+Y1QBXZ9rF3RV2kXBmG3KU9HLG4twoAypKs8Afw1N9t10dvsDSCkthLkqIqUppJyElYRjj058ajuxy5WS2ailOahDRYciFDQdY9KCvfQeWDg4B41udY3tvUF5TLZjJYYYaEeOgDBS2CTxHIZzyHcOyoTmoo99hYTu55bRW798mgbYaQW3EthLgYaaUQc53EBJI9uM14XuQ9bobDvolASd4MrUngrdwCR1xnFed5nKgMoCUK9K6kqbJHDGSM9/EHyqS7aHm5Nq0a+0hKEO2zfCUDAGQg4pcIOT6pFvfX0LSn3a2358vUlFvUpz+TlIWskqUy8ST2/nBpVaX/q7q393Nf6lmmpbP+W93/oPf6g0q9L/ANXdW/u5r/Us08zLeZi6anO2Z5ycoKEaSxIhLI7d9ojHgVJPhWfpf+p+sP8AtI3+pRWTbLYZ2yq8SkJyqBdGXScckqSUH3qT5V4aUSV6Q1iEjiIccn2CQgmgDZ7NZVqjWHVKL8/IYgyWGI63I7e+tJUpRGB4VPdjrGj42pJQ01crnKlrhq30S2AhIQFpyQQBxzilvody3f8AC+sGbiuOHFQELjIeUMlwFWCkHtG8OXWt7/J34a4l/u5z/MboA9NZpCdW3cDl9LX8acezdRXoq2E9iFDyWqktqh4SNS3V5PJUtzH8RHyp3bP2vQ6MtKerO95kn50mn87NLi+llST8vyINtphlFxt04Dg40ppR70nI/wDI157IHmJD12s8tCXGZbAUptYyFgZSoeIUKmG1C1m5aUfcbSS7EUJCfYOCv8JJ8KUOlbsbLqCFPJPo23MO97auCvcc+Fcl8M8yVou94ZKkt1/KJhP2DWd6UpyFdpcZknIaU2lzdHQK4HzzUmjbL7HF0jL07GckNtzVIVJlZSXXClQUOzAAxyx2ntOamzSgtAUlQUkjII7RV5p5mBfWLZRabJb7vCjz5zjd0jfR3VOFGUJ48U4Tz49taxrZVpzTVvush67zkR5MNUd5bhR6iCpJyMJ55SB40ybjPj26G7LmPJZYaTvKWrspF621dJ1LM3U7zVvaV9SyTxUeW8rv+HmajOaie+wsZ3c9NIrdkVFvt8KU9+TA8WCcIXIILhT34AA9gqY6K0RI1KFyJC3ItvSCn0yQN5auic8OHaa9NBaLd1A+Jc0KbtjauJ5F4j7qe7qfLjyd0WO1GYbYjtpbabSEoQgYCQOwClQg5PqkW99fQtId2tt1v5epBtU7K7PqaRCdkS5cf6JFTGQljcAKUkkE5SePE1bfNk9qvVttEGTcZ6UWuOWGlIKMrSSD62U9w5UwaKeZlvMijGhoLGhl6RTKkmGpCkemO76QBSys9mOZ6VH7fsZskGFcojdxuCkXBhLLilFGUhLiVgj1eeUAUy6KAIRYtmlqsunLtYmpUt6Ncxh1TpTvI4YynAx3+Feeldltm02m4ttyJUxm4R/o77cgpwUduN0Cp3RQAomdg9lRcQ85dZrkQKyI+6kKI6FY+IANbyyaCs2gplx1FBkyjiM6Cy6pJQhOQvA4Z4boHE0wagG168CHYkW1tX105WFDPJtJBPmcDzrjeSzH21F1q0aa5YmzvvOct5xw8uqj/wDddLWuMIFsiQxyYZQ3/CkD5UitntrVdtVwmynLTCvpDvsTxH+LdFdAAcKXRWmZc49VTnCkuEWuoS42pC0hSVDBSeRHSudtV2VdgvkmCpKvRA77Kj95s/Z/29oNdGVD9o+lzf7V6eK2DPigqaxzcT2o+Y7/AG1KpHqR48JvO7VspfLLRmFsp1GLjafyVJX+dQ04Rk8Vtdh8OXlUzuE6Nb4bsuY6lphpO8pajyrnG13GVZ7izNhrLb7KsjPb1SR0PIitxrDV0zUz7YUksQ2+KI4Vn1scVKPaenTzqEamUdSxuMFlUueqDyg9X5e+C7WurZOpZm6jeat7RyyyTzP4ld/w86y9BaLd1C+mXNSpu2Nq9Y8i8R91J6dT4DjyNBaLd1C+mXNCm7Y2rieReI+6nu6ny48ndHjNRWEMR20tNNpCUIQMBIHYBRCDk+qR2+voWlPu1tvy/D1CNHajMNsx20ttNpCUIQMBIHIAV6gYqoopxmdwooooAKKKKACg0Vao4HbQB5yZDUZhx99xLbTaSpa1HASAMkmuetXXxeob6/NIIZ+wwg/dQOXieJPtqV7T9YpuC1WW2OZjIV+cOpP84ofdH6o7ep9nGPaE00vUd4SlxJEFghUhfUdiB3n4ZpM5dT6UabDLaNpRldVtNNPp+7GHslsarfZl3F9G6/OwU5HFLQ5efE+VT2rW0JbQlKEhKUjASOAA6VdTUslkZ+4rSr1ZVJclatI51dRXRIrNpeiFOrdvVnaJUfWlMIHE/rpHXqPHrSvbUlDiFKQFpBBKCThQ6cOPGuoiM0udb7Om563J9iShmUr1nI5OEOnqPwn3Hu50qdPlGhwzFlCPY13pw/3N9ozVFpvUFpiCERHmkAGGcAoA/D1T3jxqUZrmN1uXbZpQ6l6LLYVxByhaD7anOndqE+GEs3pn6a0OHpkYS6B39ivd40RqLZkbvBZ/iW76k/f+xyUVHbRrOwXUJEe4tIcP6J8+jV5Hn4ZrfpUFAKScg8jTU8yjnTnTeU1ky+irc0ZFBAuorDnXKFb2y5OlsR0DtdcCfjUMvu1C0w0qRa23J7vIKAKGx4nifAeNcbS3H0batWeVOLZOZL7UZlbz7iG2kDKlrUAEjqTSl13tDVPQ5brEpTcY+q7J5Kc7k9E9/M93bE9Q6ouuoV5uEg+hB9RhsbqE+Hae85rM0po25ajcS4hJjwQfWkrHA9yR94+7vpTm5PKJf22GUbSPbXUlpxx6mt07Y5uoLiiHBQD2uOKHqtp6n/btp/aeskSw2xqBCThCOK1nm4o81Hv/APyiwWKBYYKYluZCEc1LPFTh6qPaa2lThDpKzEcRldyyWkUUHKq0UVMrAooooAMVQ4qtUNAGov2nLZfmdy4xUuKA9R0eqtHsUOPypaX3ZZcIxU5Z30S2uYbcIQ4PH7J91OKjsqMoKW57LbELi2+SWnhwcz3G1T7asouMJ+OR/atkA+w8jVkW4ToeDDmSWMf2Tqkj3GumFNoWkpWkKSeYIyDWplaXsMwlUi0QlKPNQZCSfEUvsmtmW8MejJZVaefvzEanVeokjAvU7He6a8X9R3yQCl+7zlDp9IUPgadK9AaXUc/kpA9jix869WtEaZZwU2eOf28q+Jo7OfiT/q1ktVS+yEAC4+7xK3HVe1Sj86kVo0NqC6qBbgLjtH9LK+rHkeJ8BT0iW6DAGIUOPHHRppKPgKywBXVRXImrj08sqUEiBad2Y223KQ/dF/T5CeO6RhoH9nt8fKp422htCUISEpSMJAGAB3VdRTEkloUte4q15dVSWbK4ooorokKKKKAP/9k="/>
          <p:cNvSpPr>
            <a:spLocks noChangeAspect="1" noChangeArrowheads="1"/>
          </p:cNvSpPr>
          <p:nvPr/>
        </p:nvSpPr>
        <p:spPr bwMode="auto">
          <a:xfrm>
            <a:off x="114300" y="-612775"/>
            <a:ext cx="1266825" cy="1266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 descr="untitled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1600" y="4267200"/>
            <a:ext cx="2362200" cy="25908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Homework Responsibility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304799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Listen to instructions about homework, and always complete it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Ask a friend or sibling to get your homework if you are sick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Write down assignments in your assignment notebook</a:t>
            </a:r>
            <a:endParaRPr lang="en-US" dirty="0"/>
          </a:p>
        </p:txBody>
      </p:sp>
      <p:pic>
        <p:nvPicPr>
          <p:cNvPr id="1026" name="Picture 2" descr="http://t1.gstatic.com/images?q=tbn:ANd9GcR4rElBuNgWCNCgJ_4uVorSpX5V1UZz8N2irPbiJeJBRyzFDdLVLLiDrOVV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55862">
            <a:off x="5396169" y="4462717"/>
            <a:ext cx="1632803" cy="2122644"/>
          </a:xfrm>
          <a:prstGeom prst="rect">
            <a:avLst/>
          </a:prstGeom>
          <a:noFill/>
        </p:spPr>
      </p:pic>
      <p:pic>
        <p:nvPicPr>
          <p:cNvPr id="1028" name="Picture 4" descr="http://t1.gstatic.com/images?q=tbn:ANd9GcR_ZQPPJtwALg1ydYC-Q6JVItXBV554tiP10I5uUuTQ9RvKwwJTgECvzQ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345070">
            <a:off x="1532915" y="4542233"/>
            <a:ext cx="2291422" cy="1753595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5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study hall to do homework; you don’t have to bring as much home then</a:t>
            </a:r>
          </a:p>
          <a:p>
            <a:r>
              <a:rPr lang="en-US" dirty="0" smtClean="0"/>
              <a:t>Even if your homework is not all finished, turn it in. It is worth some points</a:t>
            </a:r>
            <a:endParaRPr lang="en-US" dirty="0"/>
          </a:p>
        </p:txBody>
      </p:sp>
      <p:pic>
        <p:nvPicPr>
          <p:cNvPr id="1032" name="Picture 8" descr="http://br.hpisd.org/Portals/7/Teacher%20Files/Herndon/homework%20book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657600"/>
            <a:ext cx="2667000" cy="261470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3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864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1219199"/>
          </a:xfrm>
        </p:spPr>
        <p:txBody>
          <a:bodyPr/>
          <a:lstStyle/>
          <a:p>
            <a:r>
              <a:rPr lang="en-US" dirty="0" smtClean="0"/>
              <a:t>When offered extra credit, do it!</a:t>
            </a:r>
          </a:p>
          <a:p>
            <a:r>
              <a:rPr lang="en-US" dirty="0" smtClean="0"/>
              <a:t>Make flash cards to help you study.</a:t>
            </a:r>
            <a:endParaRPr lang="en-US" dirty="0"/>
          </a:p>
        </p:txBody>
      </p:sp>
      <p:pic>
        <p:nvPicPr>
          <p:cNvPr id="1026" name="Picture 2" descr="http://t2.gstatic.com/images?q=tbn:ANd9GcSKTt6Y6yPgx6Gfk70KJUgGa484V5vDMja8Kfmd3-JfzdvzKI9Qn2bE2Nf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06720">
            <a:off x="609600" y="3810000"/>
            <a:ext cx="3105150" cy="1524000"/>
          </a:xfrm>
          <a:prstGeom prst="rect">
            <a:avLst/>
          </a:prstGeom>
          <a:noFill/>
        </p:spPr>
      </p:pic>
      <p:pic>
        <p:nvPicPr>
          <p:cNvPr id="1028" name="Picture 4" descr="http://t2.gstatic.com/images?q=tbn:ANd9GcS36ez8Brg8fPre65rURUwqDjkIdYpcMqR3wcyEL9OYXumPgWxg2Mtd2cLQ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24547">
            <a:off x="5218806" y="3737183"/>
            <a:ext cx="2733248" cy="2038351"/>
          </a:xfrm>
          <a:prstGeom prst="rect">
            <a:avLst/>
          </a:prstGeom>
          <a:noFill/>
        </p:spPr>
      </p:pic>
      <p:pic>
        <p:nvPicPr>
          <p:cNvPr id="5" name="Picture 4" descr="Image by FlamingText.com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228600"/>
            <a:ext cx="5715000" cy="12192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3733800" y="1143000"/>
            <a:ext cx="685801" cy="45719"/>
          </a:xfrm>
          <a:ln>
            <a:solidFill>
              <a:schemeClr val="bg1"/>
            </a:solidFill>
          </a:ln>
          <a:effectLst>
            <a:glow rad="228600">
              <a:schemeClr val="bg1">
                <a:lumMod val="50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514600"/>
            <a:ext cx="7010400" cy="27432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Always study for test.  Start a day or two ahead of time for the big test</a:t>
            </a:r>
          </a:p>
          <a:p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Make sure to study the vocab.  It’s always on the test</a:t>
            </a:r>
          </a:p>
          <a:p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Listen and ask questions in class</a:t>
            </a:r>
            <a:endParaRPr lang="en-US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Picture 2" descr="http://tx2.engine.flamingtext.com/netfu/tmp20024/coollogo_com-2609409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0"/>
            <a:ext cx="4648200" cy="218480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Keeping your grades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You need to keep your grades up if you play sports</a:t>
            </a:r>
          </a:p>
          <a:p>
            <a:r>
              <a:rPr lang="en-US" sz="2400" dirty="0" smtClean="0"/>
              <a:t>You need to focus on your grades, not your social life</a:t>
            </a:r>
            <a:endParaRPr lang="en-US" sz="2400" dirty="0"/>
          </a:p>
        </p:txBody>
      </p:sp>
      <p:pic>
        <p:nvPicPr>
          <p:cNvPr id="1026" name="Picture 2" descr="http://www.firehow.com/images/stories/users/80/good-grades-in-colle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743200"/>
            <a:ext cx="3428999" cy="3019426"/>
          </a:xfrm>
          <a:prstGeom prst="rect">
            <a:avLst/>
          </a:prstGeom>
          <a:noFill/>
        </p:spPr>
      </p:pic>
      <p:pic>
        <p:nvPicPr>
          <p:cNvPr id="1028" name="Picture 4" descr="http://dbestandroidapps.com/wp-content/uploads/2010/09/spor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743200"/>
            <a:ext cx="3352800" cy="30099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250"/>
                            </p:stCondLst>
                            <p:childTnLst>
                              <p:par>
                                <p:cTn id="13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25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0"/>
                            </p:stCondLst>
                            <p:childTnLst>
                              <p:par>
                                <p:cTn id="2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Organized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1447800"/>
          </a:xfrm>
        </p:spPr>
        <p:txBody>
          <a:bodyPr/>
          <a:lstStyle/>
          <a:p>
            <a:r>
              <a:rPr lang="en-US" dirty="0" smtClean="0"/>
              <a:t>Don’t stuff your papers in books. Use folders.</a:t>
            </a:r>
          </a:p>
        </p:txBody>
      </p:sp>
      <p:pic>
        <p:nvPicPr>
          <p:cNvPr id="2050" name="Picture 2" descr="http://t0.gstatic.com/images?q=tbn:ANd9GcQ-TlZgV71GlEzahTAuKOW5QyqfYtCNBdEFgI3ZuyPHLNjklb0HWnl0sW3Dn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47668">
            <a:off x="4799783" y="3274702"/>
            <a:ext cx="2142744" cy="2171701"/>
          </a:xfrm>
          <a:prstGeom prst="rect">
            <a:avLst/>
          </a:prstGeom>
          <a:noFill/>
        </p:spPr>
      </p:pic>
      <p:pic>
        <p:nvPicPr>
          <p:cNvPr id="2052" name="Picture 4" descr="http://t2.gstatic.com/images?q=tbn:ANd9GcS3dCcU5xdoXakybPZNBIDBcRjc3d365YJhxO9FfyKt2odumMJjizQ6q8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924551">
            <a:off x="816203" y="3728054"/>
            <a:ext cx="2548538" cy="170556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AU3F5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96100" y="0"/>
            <a:ext cx="2247900" cy="2857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/>
              <a:t>LOCKER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Keep  your locker cleaned and </a:t>
            </a:r>
            <a:br>
              <a:rPr lang="en-US" dirty="0" smtClean="0"/>
            </a:br>
            <a:r>
              <a:rPr lang="en-US" dirty="0" smtClean="0"/>
              <a:t>organized</a:t>
            </a:r>
          </a:p>
          <a:p>
            <a:r>
              <a:rPr lang="en-US" dirty="0" smtClean="0"/>
              <a:t>Always lock your locker,  and don’t tell anyone your combination</a:t>
            </a:r>
          </a:p>
          <a:p>
            <a:r>
              <a:rPr lang="en-US" dirty="0" smtClean="0"/>
              <a:t>Don’t carry your phone with you. It’s supposed to be in your locker</a:t>
            </a:r>
          </a:p>
          <a:p>
            <a:r>
              <a:rPr lang="en-US" dirty="0" smtClean="0"/>
              <a:t>Make sure you take all food out of locker!   You can get mold or mice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34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chnic">
  <a:themeElements>
    <a:clrScheme name="school colors">
      <a:dk1>
        <a:srgbClr val="FF0000"/>
      </a:dk1>
      <a:lt1>
        <a:srgbClr val="FFFFFF"/>
      </a:lt1>
      <a:dk2>
        <a:srgbClr val="0070C0"/>
      </a:dk2>
      <a:lt2>
        <a:srgbClr val="FFFFFF"/>
      </a:lt2>
      <a:accent1>
        <a:srgbClr val="FF0000"/>
      </a:accent1>
      <a:accent2>
        <a:srgbClr val="0070C0"/>
      </a:accent2>
      <a:accent3>
        <a:srgbClr val="FFFFFF"/>
      </a:accent3>
      <a:accent4>
        <a:srgbClr val="0070C0"/>
      </a:accent4>
      <a:accent5>
        <a:srgbClr val="FF0000"/>
      </a:accent5>
      <a:accent6>
        <a:srgbClr val="C00000"/>
      </a:accent6>
      <a:hlink>
        <a:srgbClr val="00B0F0"/>
      </a:hlink>
      <a:folHlink>
        <a:srgbClr val="FFFFFF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119</TotalTime>
  <Words>617</Words>
  <Application>Microsoft Office PowerPoint</Application>
  <PresentationFormat>On-screen Show (4:3)</PresentationFormat>
  <Paragraphs>75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Technic</vt:lpstr>
      <vt:lpstr>PAWNEE INDIANS</vt:lpstr>
      <vt:lpstr>No B.O.</vt:lpstr>
      <vt:lpstr>Homework Responsibility</vt:lpstr>
      <vt:lpstr>Homework</vt:lpstr>
      <vt:lpstr>Slide 5</vt:lpstr>
      <vt:lpstr> </vt:lpstr>
      <vt:lpstr>Keeping your grades up</vt:lpstr>
      <vt:lpstr>Be Organized</vt:lpstr>
      <vt:lpstr> LOCKER TIPS</vt:lpstr>
      <vt:lpstr>Don’t Procrastinate </vt:lpstr>
      <vt:lpstr>Math, Chorus, and P.E. </vt:lpstr>
      <vt:lpstr>Be Respectful </vt:lpstr>
      <vt:lpstr>Teachers </vt:lpstr>
      <vt:lpstr>Partner Time</vt:lpstr>
      <vt:lpstr>              A.R Books</vt:lpstr>
      <vt:lpstr>       Responsibility </vt:lpstr>
      <vt:lpstr>JR. High survival tips</vt:lpstr>
      <vt:lpstr>FOOD</vt:lpstr>
      <vt:lpstr>Tips about teachers  </vt:lpstr>
      <vt:lpstr>Watch your step!</vt:lpstr>
      <vt:lpstr>            Activities</vt:lpstr>
      <vt:lpstr>Stay young</vt:lpstr>
      <vt:lpstr>Junior High Survival Tips</vt:lpstr>
      <vt:lpstr>Getting into trouble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muncy_l</dc:creator>
  <cp:lastModifiedBy>Anita</cp:lastModifiedBy>
  <cp:revision>15</cp:revision>
  <dcterms:created xsi:type="dcterms:W3CDTF">2011-09-07T14:55:47Z</dcterms:created>
  <dcterms:modified xsi:type="dcterms:W3CDTF">2011-09-13T02:03:13Z</dcterms:modified>
</cp:coreProperties>
</file>